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60" r:id="rId3"/>
    <p:sldId id="258" r:id="rId4"/>
    <p:sldId id="261" r:id="rId5"/>
    <p:sldId id="263" r:id="rId6"/>
    <p:sldId id="264" r:id="rId7"/>
    <p:sldId id="265" r:id="rId8"/>
    <p:sldId id="266" r:id="rId9"/>
    <p:sldId id="267" r:id="rId10"/>
    <p:sldId id="268" r:id="rId11"/>
    <p:sldId id="269" r:id="rId12"/>
    <p:sldId id="270" r:id="rId13"/>
    <p:sldId id="271" r:id="rId14"/>
    <p:sldId id="272" r:id="rId15"/>
    <p:sldId id="273" r:id="rId16"/>
    <p:sldId id="274" r:id="rId17"/>
    <p:sldId id="276" r:id="rId18"/>
    <p:sldId id="275" r:id="rId19"/>
  </p:sldIdLst>
  <p:sldSz cx="9144000" cy="6858000" type="screen4x3"/>
  <p:notesSz cx="6858000" cy="9144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3949" autoAdjust="0"/>
    <p:restoredTop sz="94660"/>
  </p:normalViewPr>
  <p:slideViewPr>
    <p:cSldViewPr>
      <p:cViewPr varScale="1">
        <p:scale>
          <a:sx n="50" d="100"/>
          <a:sy n="50" d="100"/>
        </p:scale>
        <p:origin x="-1140" y="-27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7" name="6 Triángulo isósceles"/>
          <p:cNvSpPr/>
          <p:nvPr/>
        </p:nvSpPr>
        <p:spPr>
          <a:xfrm rot="16200000">
            <a:off x="7554353" y="5254283"/>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7 Título"/>
          <p:cNvSpPr>
            <a:spLocks noGrp="1"/>
          </p:cNvSpPr>
          <p:nvPr>
            <p:ph type="ctrTitle"/>
          </p:nvPr>
        </p:nvSpPr>
        <p:spPr>
          <a:xfrm>
            <a:off x="540544" y="776288"/>
            <a:ext cx="8062912" cy="1470025"/>
          </a:xfrm>
        </p:spPr>
        <p:txBody>
          <a:bodyPr anchor="b">
            <a:normAutofit/>
          </a:bodyPr>
          <a:lstStyle>
            <a:lvl1pPr algn="r">
              <a:defRPr sz="4400"/>
            </a:lvl1pPr>
          </a:lstStyle>
          <a:p>
            <a:r>
              <a:rPr kumimoji="0" lang="es-ES" smtClean="0"/>
              <a:t>Haga clic para modificar el estilo de título del patrón</a:t>
            </a:r>
            <a:endParaRPr kumimoji="0" lang="en-US"/>
          </a:p>
        </p:txBody>
      </p:sp>
      <p:sp>
        <p:nvSpPr>
          <p:cNvPr id="9" name="8 Subtítulo"/>
          <p:cNvSpPr>
            <a:spLocks noGrp="1"/>
          </p:cNvSpPr>
          <p:nvPr>
            <p:ph type="subTitle" idx="1"/>
          </p:nvPr>
        </p:nvSpPr>
        <p:spPr>
          <a:xfrm>
            <a:off x="540544" y="2250280"/>
            <a:ext cx="8062912" cy="1752600"/>
          </a:xfrm>
        </p:spPr>
        <p:txBody>
          <a:bodyPr/>
          <a:lstStyle>
            <a:lvl1pPr marL="0" marR="36576" indent="0" algn="r">
              <a:spcBef>
                <a:spcPts val="0"/>
              </a:spcBef>
              <a:buNone/>
              <a:defRPr>
                <a:ln>
                  <a:solidFill>
                    <a:schemeClr val="bg2"/>
                  </a:solidFill>
                </a:ln>
                <a:solidFill>
                  <a:schemeClr val="tx1">
                    <a:tint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s-ES" smtClean="0"/>
              <a:t>Haga clic para modificar el estilo de subtítulo del patrón</a:t>
            </a:r>
            <a:endParaRPr kumimoji="0" lang="en-US"/>
          </a:p>
        </p:txBody>
      </p:sp>
      <p:sp>
        <p:nvSpPr>
          <p:cNvPr id="28" name="27 Marcador de fecha"/>
          <p:cNvSpPr>
            <a:spLocks noGrp="1"/>
          </p:cNvSpPr>
          <p:nvPr>
            <p:ph type="dt" sz="half" idx="10"/>
          </p:nvPr>
        </p:nvSpPr>
        <p:spPr>
          <a:xfrm>
            <a:off x="1371600" y="6012656"/>
            <a:ext cx="5791200" cy="365125"/>
          </a:xfrm>
        </p:spPr>
        <p:txBody>
          <a:bodyPr tIns="0" bIns="0" anchor="t"/>
          <a:lstStyle>
            <a:lvl1pPr algn="r">
              <a:defRPr sz="1000"/>
            </a:lvl1pPr>
          </a:lstStyle>
          <a:p>
            <a:fld id="{7A847CFC-816F-41D0-AAC0-9BF4FEBC753E}" type="datetimeFigureOut">
              <a:rPr lang="es-ES" smtClean="0"/>
              <a:pPr/>
              <a:t>04/04/2011</a:t>
            </a:fld>
            <a:endParaRPr lang="es-ES"/>
          </a:p>
        </p:txBody>
      </p:sp>
      <p:sp>
        <p:nvSpPr>
          <p:cNvPr id="17" name="16 Marcador de pie de página"/>
          <p:cNvSpPr>
            <a:spLocks noGrp="1"/>
          </p:cNvSpPr>
          <p:nvPr>
            <p:ph type="ftr" sz="quarter" idx="11"/>
          </p:nvPr>
        </p:nvSpPr>
        <p:spPr>
          <a:xfrm>
            <a:off x="1371600" y="5650704"/>
            <a:ext cx="5791200" cy="365125"/>
          </a:xfrm>
        </p:spPr>
        <p:txBody>
          <a:bodyPr tIns="0" bIns="0" anchor="b"/>
          <a:lstStyle>
            <a:lvl1pPr algn="r">
              <a:defRPr sz="1100"/>
            </a:lvl1pPr>
          </a:lstStyle>
          <a:p>
            <a:endParaRPr lang="es-ES"/>
          </a:p>
        </p:txBody>
      </p:sp>
      <p:sp>
        <p:nvSpPr>
          <p:cNvPr id="29" name="28 Marcador de número de diapositiva"/>
          <p:cNvSpPr>
            <a:spLocks noGrp="1"/>
          </p:cNvSpPr>
          <p:nvPr>
            <p:ph type="sldNum" sz="quarter" idx="12"/>
          </p:nvPr>
        </p:nvSpPr>
        <p:spPr>
          <a:xfrm>
            <a:off x="8392247" y="5752307"/>
            <a:ext cx="502920" cy="365125"/>
          </a:xfrm>
        </p:spPr>
        <p:txBody>
          <a:bodyPr anchor="ctr"/>
          <a:lstStyle>
            <a:lvl1pPr algn="ctr">
              <a:defRPr sz="1300">
                <a:solidFill>
                  <a:srgbClr val="FFFFFF"/>
                </a:solidFill>
              </a:defRPr>
            </a:lvl1pPr>
          </a:lstStyle>
          <a:p>
            <a:fld id="{132FADFE-3B8F-471C-ABF0-DBC7717ECBBC}" type="slidenum">
              <a:rPr lang="es-ES" smtClean="0"/>
              <a:pPr/>
              <a:t>‹#›</a:t>
            </a:fld>
            <a:endParaRPr lang="es-E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7A847CFC-816F-41D0-AAC0-9BF4FEBC753E}" type="datetimeFigureOut">
              <a:rPr lang="es-ES" smtClean="0"/>
              <a:pPr/>
              <a:t>04/04/2011</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132FADFE-3B8F-471C-ABF0-DBC7717ECBBC}" type="slidenum">
              <a:rPr lang="es-ES" smtClean="0"/>
              <a:pPr/>
              <a:t>‹#›</a:t>
            </a:fld>
            <a:endParaRPr lang="es-E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781800" y="381000"/>
            <a:ext cx="1905000" cy="5486400"/>
          </a:xfrm>
        </p:spPr>
        <p:txBody>
          <a:bodyPr vert="eaVer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a:xfrm>
            <a:off x="457200" y="381000"/>
            <a:ext cx="6248400" cy="5486400"/>
          </a:xfrm>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7A847CFC-816F-41D0-AAC0-9BF4FEBC753E}" type="datetimeFigureOut">
              <a:rPr lang="es-ES" smtClean="0"/>
              <a:pPr/>
              <a:t>04/04/2011</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132FADFE-3B8F-471C-ABF0-DBC7717ECBBC}" type="slidenum">
              <a:rPr lang="es-ES" smtClean="0"/>
              <a:pPr/>
              <a:t>‹#›</a:t>
            </a:fld>
            <a:endParaRPr lang="es-E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a:xfrm>
            <a:off x="457200" y="267494"/>
            <a:ext cx="8229600" cy="1399032"/>
          </a:xfrm>
        </p:spPr>
        <p:txBody>
          <a:bodyPr/>
          <a:lstStyle/>
          <a:p>
            <a:r>
              <a:rPr kumimoji="0" lang="es-ES" smtClean="0"/>
              <a:t>Haga clic para modificar el estilo de título del patrón</a:t>
            </a:r>
            <a:endParaRPr kumimoji="0" lang="en-US"/>
          </a:p>
        </p:txBody>
      </p:sp>
      <p:sp>
        <p:nvSpPr>
          <p:cNvPr id="3" name="2 Marcador de contenido"/>
          <p:cNvSpPr>
            <a:spLocks noGrp="1"/>
          </p:cNvSpPr>
          <p:nvPr>
            <p:ph idx="1"/>
          </p:nvPr>
        </p:nvSpPr>
        <p:spPr>
          <a:xfrm>
            <a:off x="457200" y="1882808"/>
            <a:ext cx="8229600" cy="4572000"/>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a:xfrm>
            <a:off x="4791456" y="6480048"/>
            <a:ext cx="2133600" cy="301752"/>
          </a:xfrm>
        </p:spPr>
        <p:txBody>
          <a:bodyPr/>
          <a:lstStyle/>
          <a:p>
            <a:fld id="{7A847CFC-816F-41D0-AAC0-9BF4FEBC753E}" type="datetimeFigureOut">
              <a:rPr lang="es-ES" smtClean="0"/>
              <a:pPr/>
              <a:t>04/04/2011</a:t>
            </a:fld>
            <a:endParaRPr lang="es-ES"/>
          </a:p>
        </p:txBody>
      </p:sp>
      <p:sp>
        <p:nvSpPr>
          <p:cNvPr id="5" name="4 Marcador de pie de página"/>
          <p:cNvSpPr>
            <a:spLocks noGrp="1"/>
          </p:cNvSpPr>
          <p:nvPr>
            <p:ph type="ftr" sz="quarter" idx="11"/>
          </p:nvPr>
        </p:nvSpPr>
        <p:spPr>
          <a:xfrm>
            <a:off x="457200" y="6480969"/>
            <a:ext cx="4260056" cy="300831"/>
          </a:xfrm>
        </p:spPr>
        <p:txBody>
          <a:bodyPr/>
          <a:lstStyle/>
          <a:p>
            <a:endParaRPr lang="es-ES"/>
          </a:p>
        </p:txBody>
      </p:sp>
      <p:sp>
        <p:nvSpPr>
          <p:cNvPr id="6" name="5 Marcador de número de diapositiva"/>
          <p:cNvSpPr>
            <a:spLocks noGrp="1"/>
          </p:cNvSpPr>
          <p:nvPr>
            <p:ph type="sldNum" sz="quarter" idx="12"/>
          </p:nvPr>
        </p:nvSpPr>
        <p:spPr/>
        <p:txBody>
          <a:bodyPr/>
          <a:lstStyle/>
          <a:p>
            <a:fld id="{132FADFE-3B8F-471C-ABF0-DBC7717ECBBC}" type="slidenum">
              <a:rPr lang="es-ES" smtClean="0"/>
              <a:pPr/>
              <a:t>‹#›</a:t>
            </a:fld>
            <a:endParaRPr lang="es-E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spTree>
      <p:nvGrpSpPr>
        <p:cNvPr id="1" name=""/>
        <p:cNvGrpSpPr/>
        <p:nvPr/>
      </p:nvGrpSpPr>
      <p:grpSpPr>
        <a:xfrm>
          <a:off x="0" y="0"/>
          <a:ext cx="0" cy="0"/>
          <a:chOff x="0" y="0"/>
          <a:chExt cx="0" cy="0"/>
        </a:xfrm>
      </p:grpSpPr>
      <p:sp>
        <p:nvSpPr>
          <p:cNvPr id="9" name="8 Triángulo rectángulo"/>
          <p:cNvSpPr/>
          <p:nvPr/>
        </p:nvSpPr>
        <p:spPr>
          <a:xfrm flipV="1">
            <a:off x="7034" y="7034"/>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algn="ctr" defTabSz="914400" rtl="0" eaLnBrk="1" latinLnBrk="0" hangingPunct="1"/>
            <a:endParaRPr kumimoji="0" lang="en-US" sz="1800" kern="1200">
              <a:solidFill>
                <a:schemeClr val="lt1"/>
              </a:solidFill>
              <a:latin typeface="+mn-lt"/>
              <a:ea typeface="+mn-ea"/>
              <a:cs typeface="+mn-cs"/>
            </a:endParaRPr>
          </a:p>
        </p:txBody>
      </p:sp>
      <p:sp>
        <p:nvSpPr>
          <p:cNvPr id="8" name="7 Triángulo isósceles"/>
          <p:cNvSpPr/>
          <p:nvPr/>
        </p:nvSpPr>
        <p:spPr>
          <a:xfrm rot="5400000" flipV="1">
            <a:off x="7554353" y="309490"/>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4" name="3 Marcador de fecha"/>
          <p:cNvSpPr>
            <a:spLocks noGrp="1"/>
          </p:cNvSpPr>
          <p:nvPr>
            <p:ph type="dt" sz="half" idx="10"/>
          </p:nvPr>
        </p:nvSpPr>
        <p:spPr>
          <a:xfrm>
            <a:off x="6955632" y="6477000"/>
            <a:ext cx="2133600" cy="304800"/>
          </a:xfrm>
        </p:spPr>
        <p:txBody>
          <a:bodyPr/>
          <a:lstStyle/>
          <a:p>
            <a:fld id="{7A847CFC-816F-41D0-AAC0-9BF4FEBC753E}" type="datetimeFigureOut">
              <a:rPr lang="es-ES" smtClean="0"/>
              <a:pPr/>
              <a:t>04/04/2011</a:t>
            </a:fld>
            <a:endParaRPr lang="es-ES"/>
          </a:p>
        </p:txBody>
      </p:sp>
      <p:sp>
        <p:nvSpPr>
          <p:cNvPr id="5" name="4 Marcador de pie de página"/>
          <p:cNvSpPr>
            <a:spLocks noGrp="1"/>
          </p:cNvSpPr>
          <p:nvPr>
            <p:ph type="ftr" sz="quarter" idx="11"/>
          </p:nvPr>
        </p:nvSpPr>
        <p:spPr>
          <a:xfrm>
            <a:off x="2619376" y="6480969"/>
            <a:ext cx="4260056" cy="300831"/>
          </a:xfrm>
        </p:spPr>
        <p:txBody>
          <a:bodyPr/>
          <a:lstStyle/>
          <a:p>
            <a:endParaRPr lang="es-ES"/>
          </a:p>
        </p:txBody>
      </p:sp>
      <p:sp>
        <p:nvSpPr>
          <p:cNvPr id="6" name="5 Marcador de número de diapositiva"/>
          <p:cNvSpPr>
            <a:spLocks noGrp="1"/>
          </p:cNvSpPr>
          <p:nvPr>
            <p:ph type="sldNum" sz="quarter" idx="12"/>
          </p:nvPr>
        </p:nvSpPr>
        <p:spPr>
          <a:xfrm>
            <a:off x="8451056" y="809624"/>
            <a:ext cx="502920" cy="300831"/>
          </a:xfrm>
        </p:spPr>
        <p:txBody>
          <a:bodyPr/>
          <a:lstStyle/>
          <a:p>
            <a:fld id="{132FADFE-3B8F-471C-ABF0-DBC7717ECBBC}" type="slidenum">
              <a:rPr lang="es-ES" smtClean="0"/>
              <a:pPr/>
              <a:t>‹#›</a:t>
            </a:fld>
            <a:endParaRPr lang="es-ES"/>
          </a:p>
        </p:txBody>
      </p:sp>
      <p:cxnSp>
        <p:nvCxnSpPr>
          <p:cNvPr id="11" name="10 Conector recto"/>
          <p:cNvCxnSpPr/>
          <p:nvPr/>
        </p:nvCxnSpPr>
        <p:spPr>
          <a:xfrm rot="10800000">
            <a:off x="6468794" y="9381"/>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0" name="9 Conector recto"/>
          <p:cNvCxnSpPr/>
          <p:nvPr/>
        </p:nvCxnSpPr>
        <p:spPr>
          <a:xfrm flipV="1">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 name="1 Título"/>
          <p:cNvSpPr>
            <a:spLocks noGrp="1"/>
          </p:cNvSpPr>
          <p:nvPr>
            <p:ph type="title"/>
          </p:nvPr>
        </p:nvSpPr>
        <p:spPr>
          <a:xfrm>
            <a:off x="381000" y="271464"/>
            <a:ext cx="7239000" cy="1362075"/>
          </a:xfrm>
        </p:spPr>
        <p:txBody>
          <a:bodyPr anchor="ctr"/>
          <a:lstStyle>
            <a:lvl1pPr marL="0" algn="l">
              <a:buNone/>
              <a:defRPr sz="3600" b="1" cap="none" baseline="0"/>
            </a:lvl1pPr>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381000" y="1633536"/>
            <a:ext cx="3886200" cy="2286000"/>
          </a:xfrm>
        </p:spPr>
        <p:txBody>
          <a:bodyPr anchor="t"/>
          <a:lstStyle>
            <a:lvl1pPr marL="54864" indent="0" algn="l">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s-ES" smtClean="0"/>
              <a:t>Haga clic para modificar el estilo de texto del patrón</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marL="0" algn="l">
              <a:defRPr/>
            </a:lvl1pPr>
          </a:lstStyle>
          <a:p>
            <a:r>
              <a:rPr kumimoji="0" lang="es-ES" smtClean="0"/>
              <a:t>Haga clic para modificar el estilo de título del patrón</a:t>
            </a:r>
            <a:endParaRPr kumimoji="0" lang="en-US"/>
          </a:p>
        </p:txBody>
      </p:sp>
      <p:sp>
        <p:nvSpPr>
          <p:cNvPr id="3" name="2 Marcador de contenido"/>
          <p:cNvSpPr>
            <a:spLocks noGrp="1"/>
          </p:cNvSpPr>
          <p:nvPr>
            <p:ph sz="half" idx="1"/>
          </p:nvPr>
        </p:nvSpPr>
        <p:spPr>
          <a:xfrm>
            <a:off x="457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contenido"/>
          <p:cNvSpPr>
            <a:spLocks noGrp="1"/>
          </p:cNvSpPr>
          <p:nvPr>
            <p:ph sz="half" idx="2"/>
          </p:nvPr>
        </p:nvSpPr>
        <p:spPr>
          <a:xfrm>
            <a:off x="4648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a:xfrm>
            <a:off x="4791456" y="6480969"/>
            <a:ext cx="2133600" cy="301752"/>
          </a:xfrm>
        </p:spPr>
        <p:txBody>
          <a:bodyPr/>
          <a:lstStyle/>
          <a:p>
            <a:fld id="{7A847CFC-816F-41D0-AAC0-9BF4FEBC753E}" type="datetimeFigureOut">
              <a:rPr lang="es-ES" smtClean="0"/>
              <a:pPr/>
              <a:t>04/04/2011</a:t>
            </a:fld>
            <a:endParaRPr lang="es-ES"/>
          </a:p>
        </p:txBody>
      </p:sp>
      <p:sp>
        <p:nvSpPr>
          <p:cNvPr id="6" name="5 Marcador de pie de página"/>
          <p:cNvSpPr>
            <a:spLocks noGrp="1"/>
          </p:cNvSpPr>
          <p:nvPr>
            <p:ph type="ftr" sz="quarter" idx="11"/>
          </p:nvPr>
        </p:nvSpPr>
        <p:spPr>
          <a:xfrm>
            <a:off x="457200" y="6480969"/>
            <a:ext cx="4260056" cy="301752"/>
          </a:xfrm>
        </p:spPr>
        <p:txBody>
          <a:bodyPr/>
          <a:lstStyle/>
          <a:p>
            <a:endParaRPr lang="es-ES"/>
          </a:p>
        </p:txBody>
      </p:sp>
      <p:sp>
        <p:nvSpPr>
          <p:cNvPr id="7" name="6 Marcador de número de diapositiva"/>
          <p:cNvSpPr>
            <a:spLocks noGrp="1"/>
          </p:cNvSpPr>
          <p:nvPr>
            <p:ph type="sldNum" sz="quarter" idx="12"/>
          </p:nvPr>
        </p:nvSpPr>
        <p:spPr>
          <a:xfrm>
            <a:off x="7589520" y="6480969"/>
            <a:ext cx="502920" cy="301752"/>
          </a:xfrm>
        </p:spPr>
        <p:txBody>
          <a:bodyPr/>
          <a:lstStyle/>
          <a:p>
            <a:fld id="{132FADFE-3B8F-471C-ABF0-DBC7717ECBBC}" type="slidenum">
              <a:rPr lang="es-ES" smtClean="0"/>
              <a:pPr/>
              <a:t>‹#›</a:t>
            </a:fld>
            <a:endParaRPr lang="es-E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248198" y="290732"/>
            <a:ext cx="1066800" cy="6153912"/>
          </a:xfrm>
        </p:spPr>
        <p:txBody>
          <a:bodyPr vert="vert270" anchor="b"/>
          <a:lstStyle>
            <a:lvl1pPr marL="0" algn="ctr">
              <a:defRPr sz="3300" b="1">
                <a:ln w="6350">
                  <a:solidFill>
                    <a:schemeClr val="tx1"/>
                  </a:solidFill>
                </a:ln>
                <a:solidFill>
                  <a:schemeClr val="tx1"/>
                </a:solidFill>
              </a:defRPr>
            </a:lvl1pPr>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1365006" y="290732"/>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s-ES" smtClean="0"/>
              <a:t>Haga clic para modificar el estilo de texto del patrón</a:t>
            </a:r>
          </a:p>
        </p:txBody>
      </p:sp>
      <p:sp>
        <p:nvSpPr>
          <p:cNvPr id="4" name="3 Marcador de texto"/>
          <p:cNvSpPr>
            <a:spLocks noGrp="1"/>
          </p:cNvSpPr>
          <p:nvPr>
            <p:ph type="body" sz="half" idx="3"/>
          </p:nvPr>
        </p:nvSpPr>
        <p:spPr>
          <a:xfrm>
            <a:off x="1365006" y="3427124"/>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s-ES" smtClean="0"/>
              <a:t>Haga clic para modificar el estilo de texto del patrón</a:t>
            </a:r>
          </a:p>
        </p:txBody>
      </p:sp>
      <p:sp>
        <p:nvSpPr>
          <p:cNvPr id="5" name="4 Marcador de contenido"/>
          <p:cNvSpPr>
            <a:spLocks noGrp="1"/>
          </p:cNvSpPr>
          <p:nvPr>
            <p:ph sz="quarter" idx="2"/>
          </p:nvPr>
        </p:nvSpPr>
        <p:spPr>
          <a:xfrm>
            <a:off x="2022230" y="290732"/>
            <a:ext cx="6858000" cy="3017520"/>
          </a:xfrm>
        </p:spPr>
        <p:txBody>
          <a:bodyPr/>
          <a:lstStyle>
            <a:lvl1pPr algn="l">
              <a:defRPr sz="2400"/>
            </a:lvl1pPr>
            <a:lvl2pPr algn="l">
              <a:defRPr sz="2000"/>
            </a:lvl2pPr>
            <a:lvl3pPr algn="l">
              <a:defRPr sz="1800"/>
            </a:lvl3pPr>
            <a:lvl4pPr algn="l">
              <a:defRPr sz="1600"/>
            </a:lvl4pPr>
            <a:lvl5pPr algn="l">
              <a:defRPr sz="16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6" name="5 Marcador de contenido"/>
          <p:cNvSpPr>
            <a:spLocks noGrp="1"/>
          </p:cNvSpPr>
          <p:nvPr>
            <p:ph sz="quarter" idx="4"/>
          </p:nvPr>
        </p:nvSpPr>
        <p:spPr>
          <a:xfrm>
            <a:off x="2022230" y="3427124"/>
            <a:ext cx="6858000" cy="3017520"/>
          </a:xfrm>
        </p:spPr>
        <p:txBody>
          <a:bodyPr/>
          <a:lstStyle>
            <a:lvl1pPr>
              <a:defRPr sz="2400"/>
            </a:lvl1pPr>
            <a:lvl2pPr>
              <a:defRPr sz="2000"/>
            </a:lvl2pPr>
            <a:lvl3pPr>
              <a:defRPr sz="1800"/>
            </a:lvl3pPr>
            <a:lvl4pPr>
              <a:defRPr sz="1600"/>
            </a:lvl4pPr>
            <a:lvl5pPr>
              <a:defRPr sz="16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7" name="6 Marcador de fecha"/>
          <p:cNvSpPr>
            <a:spLocks noGrp="1"/>
          </p:cNvSpPr>
          <p:nvPr>
            <p:ph type="dt" sz="half" idx="10"/>
          </p:nvPr>
        </p:nvSpPr>
        <p:spPr>
          <a:xfrm>
            <a:off x="4791456" y="6480969"/>
            <a:ext cx="2130552" cy="301752"/>
          </a:xfrm>
        </p:spPr>
        <p:txBody>
          <a:bodyPr/>
          <a:lstStyle/>
          <a:p>
            <a:fld id="{7A847CFC-816F-41D0-AAC0-9BF4FEBC753E}" type="datetimeFigureOut">
              <a:rPr lang="es-ES" smtClean="0"/>
              <a:pPr/>
              <a:t>04/04/2011</a:t>
            </a:fld>
            <a:endParaRPr lang="es-ES"/>
          </a:p>
        </p:txBody>
      </p:sp>
      <p:sp>
        <p:nvSpPr>
          <p:cNvPr id="8" name="7 Marcador de pie de página"/>
          <p:cNvSpPr>
            <a:spLocks noGrp="1"/>
          </p:cNvSpPr>
          <p:nvPr>
            <p:ph type="ftr" sz="quarter" idx="11"/>
          </p:nvPr>
        </p:nvSpPr>
        <p:spPr>
          <a:xfrm>
            <a:off x="457200" y="6480969"/>
            <a:ext cx="4261104" cy="301752"/>
          </a:xfrm>
        </p:spPr>
        <p:txBody>
          <a:bodyPr/>
          <a:lstStyle/>
          <a:p>
            <a:endParaRPr lang="es-ES"/>
          </a:p>
        </p:txBody>
      </p:sp>
      <p:sp>
        <p:nvSpPr>
          <p:cNvPr id="9" name="8 Marcador de número de diapositiva"/>
          <p:cNvSpPr>
            <a:spLocks noGrp="1"/>
          </p:cNvSpPr>
          <p:nvPr>
            <p:ph type="sldNum" sz="quarter" idx="12"/>
          </p:nvPr>
        </p:nvSpPr>
        <p:spPr>
          <a:xfrm>
            <a:off x="7589520" y="6483096"/>
            <a:ext cx="502920" cy="301752"/>
          </a:xfrm>
        </p:spPr>
        <p:txBody>
          <a:bodyPr/>
          <a:lstStyle>
            <a:lvl1pPr algn="ctr">
              <a:defRPr/>
            </a:lvl1pPr>
          </a:lstStyle>
          <a:p>
            <a:fld id="{132FADFE-3B8F-471C-ABF0-DBC7717ECBBC}" type="slidenum">
              <a:rPr lang="es-ES" smtClean="0"/>
              <a:pPr/>
              <a:t>‹#›</a:t>
            </a:fld>
            <a:endParaRPr lang="es-E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b="0"/>
            </a:lvl1pPr>
          </a:lstStyle>
          <a:p>
            <a:r>
              <a:rPr kumimoji="0" lang="es-ES" smtClean="0"/>
              <a:t>Haga clic para modificar el estilo de título del patrón</a:t>
            </a:r>
            <a:endParaRPr kumimoji="0" lang="en-US"/>
          </a:p>
        </p:txBody>
      </p:sp>
      <p:sp>
        <p:nvSpPr>
          <p:cNvPr id="3" name="2 Marcador de fecha"/>
          <p:cNvSpPr>
            <a:spLocks noGrp="1"/>
          </p:cNvSpPr>
          <p:nvPr>
            <p:ph type="dt" sz="half" idx="10"/>
          </p:nvPr>
        </p:nvSpPr>
        <p:spPr/>
        <p:txBody>
          <a:bodyPr/>
          <a:lstStyle/>
          <a:p>
            <a:fld id="{7A847CFC-816F-41D0-AAC0-9BF4FEBC753E}" type="datetimeFigureOut">
              <a:rPr lang="es-ES" smtClean="0"/>
              <a:pPr/>
              <a:t>04/04/2011</a:t>
            </a:fld>
            <a:endParaRPr lang="es-ES"/>
          </a:p>
        </p:txBody>
      </p:sp>
      <p:sp>
        <p:nvSpPr>
          <p:cNvPr id="4" name="3 Marcador de pie de página"/>
          <p:cNvSpPr>
            <a:spLocks noGrp="1"/>
          </p:cNvSpPr>
          <p:nvPr>
            <p:ph type="ftr" sz="quarter" idx="11"/>
          </p:nvPr>
        </p:nvSpPr>
        <p:spPr/>
        <p:txBody>
          <a:bodyPr/>
          <a:lstStyle/>
          <a:p>
            <a:endParaRPr lang="es-ES"/>
          </a:p>
        </p:txBody>
      </p:sp>
      <p:sp>
        <p:nvSpPr>
          <p:cNvPr id="5" name="4 Marcador de número de diapositiva"/>
          <p:cNvSpPr>
            <a:spLocks noGrp="1"/>
          </p:cNvSpPr>
          <p:nvPr>
            <p:ph type="sldNum" sz="quarter" idx="12"/>
          </p:nvPr>
        </p:nvSpPr>
        <p:spPr/>
        <p:txBody>
          <a:bodyPr/>
          <a:lstStyle/>
          <a:p>
            <a:fld id="{132FADFE-3B8F-471C-ABF0-DBC7717ECBBC}" type="slidenum">
              <a:rPr lang="es-ES" smtClean="0"/>
              <a:pPr/>
              <a:t>‹#›</a:t>
            </a:fld>
            <a:endParaRPr lang="es-E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a:xfrm>
            <a:off x="4791456" y="6480969"/>
            <a:ext cx="2133600" cy="301752"/>
          </a:xfrm>
        </p:spPr>
        <p:txBody>
          <a:bodyPr/>
          <a:lstStyle/>
          <a:p>
            <a:fld id="{7A847CFC-816F-41D0-AAC0-9BF4FEBC753E}" type="datetimeFigureOut">
              <a:rPr lang="es-ES" smtClean="0"/>
              <a:pPr/>
              <a:t>04/04/2011</a:t>
            </a:fld>
            <a:endParaRPr lang="es-ES"/>
          </a:p>
        </p:txBody>
      </p:sp>
      <p:sp>
        <p:nvSpPr>
          <p:cNvPr id="3" name="2 Marcador de pie de página"/>
          <p:cNvSpPr>
            <a:spLocks noGrp="1"/>
          </p:cNvSpPr>
          <p:nvPr>
            <p:ph type="ftr" sz="quarter" idx="11"/>
          </p:nvPr>
        </p:nvSpPr>
        <p:spPr>
          <a:xfrm>
            <a:off x="457200" y="6481890"/>
            <a:ext cx="4260056" cy="300831"/>
          </a:xfrm>
        </p:spPr>
        <p:txBody>
          <a:bodyPr/>
          <a:lstStyle/>
          <a:p>
            <a:endParaRPr lang="es-ES"/>
          </a:p>
        </p:txBody>
      </p:sp>
      <p:sp>
        <p:nvSpPr>
          <p:cNvPr id="4" name="3 Marcador de número de diapositiva"/>
          <p:cNvSpPr>
            <a:spLocks noGrp="1"/>
          </p:cNvSpPr>
          <p:nvPr>
            <p:ph type="sldNum" sz="quarter" idx="12"/>
          </p:nvPr>
        </p:nvSpPr>
        <p:spPr>
          <a:xfrm>
            <a:off x="7589520" y="6480969"/>
            <a:ext cx="502920" cy="301752"/>
          </a:xfrm>
        </p:spPr>
        <p:txBody>
          <a:bodyPr/>
          <a:lstStyle/>
          <a:p>
            <a:fld id="{132FADFE-3B8F-471C-ABF0-DBC7717ECBBC}" type="slidenum">
              <a:rPr lang="es-ES" smtClean="0"/>
              <a:pPr/>
              <a:t>‹#›</a:t>
            </a:fld>
            <a:endParaRPr lang="es-E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219456" y="367664"/>
            <a:ext cx="914400" cy="5943600"/>
          </a:xfrm>
        </p:spPr>
        <p:txBody>
          <a:bodyPr vert="vert270" anchor="b"/>
          <a:lstStyle>
            <a:lvl1pPr marL="0" marR="18288" algn="r">
              <a:spcBef>
                <a:spcPts val="0"/>
              </a:spcBef>
              <a:buNone/>
              <a:defRPr sz="2900" b="0" cap="all" baseline="0"/>
            </a:lvl1pPr>
          </a:lstStyle>
          <a:p>
            <a:r>
              <a:rPr kumimoji="0" lang="es-ES" smtClean="0"/>
              <a:t>Haga clic para modificar el estilo de título del patrón</a:t>
            </a:r>
            <a:endParaRPr kumimoji="0" lang="en-US"/>
          </a:p>
        </p:txBody>
      </p:sp>
      <p:sp>
        <p:nvSpPr>
          <p:cNvPr id="3" name="2 Marcador de texto"/>
          <p:cNvSpPr>
            <a:spLocks noGrp="1"/>
          </p:cNvSpPr>
          <p:nvPr>
            <p:ph type="body" idx="2"/>
          </p:nvPr>
        </p:nvSpPr>
        <p:spPr>
          <a:xfrm>
            <a:off x="1135856" y="367664"/>
            <a:ext cx="2438400" cy="5943600"/>
          </a:xfrm>
        </p:spPr>
        <p:txBody>
          <a:bodyPr anchor="t"/>
          <a:lstStyle>
            <a:lvl1pPr marL="0" indent="0">
              <a:spcBef>
                <a:spcPts val="0"/>
              </a:spcBef>
              <a:buNone/>
              <a:defRPr sz="1400"/>
            </a:lvl1pPr>
            <a:lvl2pPr>
              <a:buNone/>
              <a:defRPr sz="1200"/>
            </a:lvl2pPr>
            <a:lvl3pPr>
              <a:buNone/>
              <a:defRPr sz="1000"/>
            </a:lvl3pPr>
            <a:lvl4pPr>
              <a:buNone/>
              <a:defRPr sz="900"/>
            </a:lvl4pPr>
            <a:lvl5pPr>
              <a:buNone/>
              <a:defRPr sz="900"/>
            </a:lvl5pPr>
          </a:lstStyle>
          <a:p>
            <a:pPr lvl="0" eaLnBrk="1" latinLnBrk="0" hangingPunct="1"/>
            <a:r>
              <a:rPr kumimoji="0" lang="es-ES" smtClean="0"/>
              <a:t>Haga clic para modificar el estilo de texto del patrón</a:t>
            </a:r>
          </a:p>
        </p:txBody>
      </p:sp>
      <p:sp>
        <p:nvSpPr>
          <p:cNvPr id="4" name="3 Marcador de contenido"/>
          <p:cNvSpPr>
            <a:spLocks noGrp="1"/>
          </p:cNvSpPr>
          <p:nvPr>
            <p:ph sz="half" idx="1"/>
          </p:nvPr>
        </p:nvSpPr>
        <p:spPr>
          <a:xfrm>
            <a:off x="3651250" y="320040"/>
            <a:ext cx="5276088" cy="5989320"/>
          </a:xfrm>
        </p:spPr>
        <p:txBody>
          <a:bodyPr/>
          <a:lstStyle>
            <a:lvl1pPr>
              <a:spcBef>
                <a:spcPts val="0"/>
              </a:spcBef>
              <a:defRPr sz="3000"/>
            </a:lvl1pPr>
            <a:lvl2pPr>
              <a:defRPr sz="2600"/>
            </a:lvl2pPr>
            <a:lvl3pPr>
              <a:defRPr sz="2400"/>
            </a:lvl3pPr>
            <a:lvl4pPr>
              <a:defRPr sz="2000"/>
            </a:lvl4pPr>
            <a:lvl5pPr>
              <a:defRPr sz="20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a:xfrm>
            <a:off x="6278976" y="6556248"/>
            <a:ext cx="2133600" cy="301752"/>
          </a:xfrm>
        </p:spPr>
        <p:txBody>
          <a:bodyPr/>
          <a:lstStyle>
            <a:lvl1pPr>
              <a:defRPr sz="900"/>
            </a:lvl1pPr>
          </a:lstStyle>
          <a:p>
            <a:fld id="{7A847CFC-816F-41D0-AAC0-9BF4FEBC753E}" type="datetimeFigureOut">
              <a:rPr lang="es-ES" smtClean="0"/>
              <a:pPr/>
              <a:t>04/04/2011</a:t>
            </a:fld>
            <a:endParaRPr lang="es-ES"/>
          </a:p>
        </p:txBody>
      </p:sp>
      <p:sp>
        <p:nvSpPr>
          <p:cNvPr id="6" name="5 Marcador de pie de página"/>
          <p:cNvSpPr>
            <a:spLocks noGrp="1"/>
          </p:cNvSpPr>
          <p:nvPr>
            <p:ph type="ftr" sz="quarter" idx="11"/>
          </p:nvPr>
        </p:nvSpPr>
        <p:spPr>
          <a:xfrm>
            <a:off x="1135856" y="6556248"/>
            <a:ext cx="5143120" cy="301752"/>
          </a:xfrm>
        </p:spPr>
        <p:txBody>
          <a:bodyPr/>
          <a:lstStyle>
            <a:lvl1pPr>
              <a:defRPr sz="900"/>
            </a:lvl1pPr>
          </a:lstStyle>
          <a:p>
            <a:endParaRPr lang="es-ES"/>
          </a:p>
        </p:txBody>
      </p:sp>
      <p:sp>
        <p:nvSpPr>
          <p:cNvPr id="7" name="6 Marcador de número de diapositiva"/>
          <p:cNvSpPr>
            <a:spLocks noGrp="1"/>
          </p:cNvSpPr>
          <p:nvPr>
            <p:ph type="sldNum" sz="quarter" idx="12"/>
          </p:nvPr>
        </p:nvSpPr>
        <p:spPr>
          <a:xfrm>
            <a:off x="8410576" y="6556248"/>
            <a:ext cx="502920" cy="301752"/>
          </a:xfrm>
        </p:spPr>
        <p:txBody>
          <a:bodyPr/>
          <a:lstStyle>
            <a:lvl1pPr>
              <a:defRPr sz="900"/>
            </a:lvl1pPr>
          </a:lstStyle>
          <a:p>
            <a:fld id="{132FADFE-3B8F-471C-ABF0-DBC7717ECBBC}" type="slidenum">
              <a:rPr lang="es-ES" smtClean="0"/>
              <a:pPr/>
              <a:t>‹#›</a:t>
            </a:fld>
            <a:endParaRPr lang="es-E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219456" y="150896"/>
            <a:ext cx="914400" cy="6400800"/>
          </a:xfrm>
        </p:spPr>
        <p:txBody>
          <a:bodyPr vert="vert270" anchor="b"/>
          <a:lstStyle>
            <a:lvl1pPr marL="0" algn="l">
              <a:buNone/>
              <a:defRPr sz="3000" b="0" cap="all" baseline="0"/>
            </a:lvl1pPr>
          </a:lstStyle>
          <a:p>
            <a:r>
              <a:rPr kumimoji="0" lang="es-ES" smtClean="0"/>
              <a:t>Haga clic para modificar el estilo de título del patrón</a:t>
            </a:r>
            <a:endParaRPr kumimoji="0" lang="en-US"/>
          </a:p>
        </p:txBody>
      </p:sp>
      <p:sp>
        <p:nvSpPr>
          <p:cNvPr id="3" name="2 Marcador de posición de imagen"/>
          <p:cNvSpPr>
            <a:spLocks noGrp="1"/>
          </p:cNvSpPr>
          <p:nvPr>
            <p:ph type="pic" idx="1"/>
          </p:nvPr>
        </p:nvSpPr>
        <p:spPr>
          <a:xfrm>
            <a:off x="1138237" y="373966"/>
            <a:ext cx="7333488" cy="5486400"/>
          </a:xfrm>
          <a:solidFill>
            <a:schemeClr val="bg2">
              <a:shade val="50000"/>
            </a:schemeClr>
          </a:solidFill>
        </p:spPr>
        <p:txBody>
          <a:bodyPr/>
          <a:lstStyle>
            <a:lvl1pPr marL="0" indent="0">
              <a:buNone/>
              <a:defRPr sz="3200"/>
            </a:lvl1pPr>
          </a:lstStyle>
          <a:p>
            <a:r>
              <a:rPr kumimoji="0" lang="es-ES" smtClean="0"/>
              <a:t>Haga clic en el icono para agregar una imagen</a:t>
            </a:r>
            <a:endParaRPr kumimoji="0" lang="en-US" dirty="0"/>
          </a:p>
        </p:txBody>
      </p:sp>
      <p:sp>
        <p:nvSpPr>
          <p:cNvPr id="4" name="3 Marcador de texto"/>
          <p:cNvSpPr>
            <a:spLocks noGrp="1"/>
          </p:cNvSpPr>
          <p:nvPr>
            <p:ph type="body" sz="half" idx="2"/>
          </p:nvPr>
        </p:nvSpPr>
        <p:spPr>
          <a:xfrm>
            <a:off x="1143000" y="5867400"/>
            <a:ext cx="7333488" cy="685800"/>
          </a:xfrm>
          <a:solidFill>
            <a:schemeClr val="accent1">
              <a:alpha val="15000"/>
            </a:schemeClr>
          </a:solidFill>
          <a:ln>
            <a:solidFill>
              <a:schemeClr val="accent1"/>
            </a:solidFill>
            <a:miter lim="800000"/>
          </a:ln>
        </p:spPr>
        <p:txBody>
          <a:bodyPr/>
          <a:lstStyle>
            <a:lvl1pPr marL="0" indent="0">
              <a:spcBef>
                <a:spcPts val="0"/>
              </a:spcBef>
              <a:buNone/>
              <a:defRPr sz="1400"/>
            </a:lvl1pPr>
            <a:lvl2pPr>
              <a:defRPr sz="1200"/>
            </a:lvl2pPr>
            <a:lvl3pPr>
              <a:defRPr sz="1000"/>
            </a:lvl3pPr>
            <a:lvl4pPr>
              <a:defRPr sz="900"/>
            </a:lvl4pPr>
            <a:lvl5pPr>
              <a:defRPr sz="900"/>
            </a:lvl5pPr>
          </a:lstStyle>
          <a:p>
            <a:pPr lvl="0" eaLnBrk="1" latinLnBrk="0" hangingPunct="1"/>
            <a:r>
              <a:rPr kumimoji="0" lang="es-ES" smtClean="0"/>
              <a:t>Haga clic para modificar el estilo de texto del patrón</a:t>
            </a:r>
          </a:p>
        </p:txBody>
      </p:sp>
      <p:sp>
        <p:nvSpPr>
          <p:cNvPr id="5" name="4 Marcador de fecha"/>
          <p:cNvSpPr>
            <a:spLocks noGrp="1"/>
          </p:cNvSpPr>
          <p:nvPr>
            <p:ph type="dt" sz="half" idx="10"/>
          </p:nvPr>
        </p:nvSpPr>
        <p:spPr>
          <a:xfrm>
            <a:off x="6108192" y="6556248"/>
            <a:ext cx="2103120" cy="301752"/>
          </a:xfrm>
        </p:spPr>
        <p:txBody>
          <a:bodyPr/>
          <a:lstStyle>
            <a:lvl1pPr>
              <a:defRPr sz="900"/>
            </a:lvl1pPr>
          </a:lstStyle>
          <a:p>
            <a:fld id="{7A847CFC-816F-41D0-AAC0-9BF4FEBC753E}" type="datetimeFigureOut">
              <a:rPr lang="es-ES" smtClean="0"/>
              <a:pPr/>
              <a:t>04/04/2011</a:t>
            </a:fld>
            <a:endParaRPr lang="es-ES"/>
          </a:p>
        </p:txBody>
      </p:sp>
      <p:sp>
        <p:nvSpPr>
          <p:cNvPr id="6" name="5 Marcador de pie de página"/>
          <p:cNvSpPr>
            <a:spLocks noGrp="1"/>
          </p:cNvSpPr>
          <p:nvPr>
            <p:ph type="ftr" sz="quarter" idx="11"/>
          </p:nvPr>
        </p:nvSpPr>
        <p:spPr>
          <a:xfrm>
            <a:off x="1170432" y="6557169"/>
            <a:ext cx="4948072" cy="301752"/>
          </a:xfrm>
        </p:spPr>
        <p:txBody>
          <a:bodyPr/>
          <a:lstStyle>
            <a:lvl1pPr>
              <a:defRPr sz="900"/>
            </a:lvl1pPr>
          </a:lstStyle>
          <a:p>
            <a:endParaRPr lang="es-ES"/>
          </a:p>
        </p:txBody>
      </p:sp>
      <p:sp>
        <p:nvSpPr>
          <p:cNvPr id="7" name="6 Marcador de número de diapositiva"/>
          <p:cNvSpPr>
            <a:spLocks noGrp="1"/>
          </p:cNvSpPr>
          <p:nvPr>
            <p:ph type="sldNum" sz="quarter" idx="12"/>
          </p:nvPr>
        </p:nvSpPr>
        <p:spPr>
          <a:xfrm>
            <a:off x="8217192" y="6556248"/>
            <a:ext cx="365760" cy="301752"/>
          </a:xfrm>
        </p:spPr>
        <p:txBody>
          <a:bodyPr/>
          <a:lstStyle>
            <a:lvl1pPr algn="ctr">
              <a:defRPr sz="900"/>
            </a:lvl1pPr>
          </a:lstStyle>
          <a:p>
            <a:fld id="{132FADFE-3B8F-471C-ABF0-DBC7717ECBBC}" type="slidenum">
              <a:rPr lang="es-ES" smtClean="0"/>
              <a:pPr/>
              <a:t>‹#›</a:t>
            </a:fld>
            <a:endParaRPr lang="es-E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1" name="10 Triángulo rectángulo"/>
          <p:cNvSpPr/>
          <p:nvPr/>
        </p:nvSpPr>
        <p:spPr>
          <a:xfrm>
            <a:off x="7034" y="14068"/>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cxnSp>
        <p:nvCxnSpPr>
          <p:cNvPr id="8" name="7 Conector recto"/>
          <p:cNvCxnSpPr/>
          <p:nvPr/>
        </p:nvCxnSpPr>
        <p:spPr>
          <a:xfrm>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9" name="8 Conector recto"/>
          <p:cNvCxnSpPr/>
          <p:nvPr/>
        </p:nvCxnSpPr>
        <p:spPr>
          <a:xfrm rot="10800000" flipV="1">
            <a:off x="6468794" y="4948410"/>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2" name="21 Marcador de título"/>
          <p:cNvSpPr>
            <a:spLocks noGrp="1"/>
          </p:cNvSpPr>
          <p:nvPr>
            <p:ph type="title"/>
          </p:nvPr>
        </p:nvSpPr>
        <p:spPr>
          <a:xfrm>
            <a:off x="457200" y="267494"/>
            <a:ext cx="8229600" cy="1399032"/>
          </a:xfrm>
          <a:prstGeom prst="rect">
            <a:avLst/>
          </a:prstGeom>
        </p:spPr>
        <p:txBody>
          <a:bodyPr vert="horz" anchor="ctr">
            <a:normAutofit/>
          </a:bodyPr>
          <a:lstStyle/>
          <a:p>
            <a:r>
              <a:rPr kumimoji="0" lang="es-ES" smtClean="0"/>
              <a:t>Haga clic para modificar el estilo de título del patrón</a:t>
            </a:r>
            <a:endParaRPr kumimoji="0" lang="en-US"/>
          </a:p>
        </p:txBody>
      </p:sp>
      <p:sp>
        <p:nvSpPr>
          <p:cNvPr id="13" name="12 Marcador de texto"/>
          <p:cNvSpPr>
            <a:spLocks noGrp="1"/>
          </p:cNvSpPr>
          <p:nvPr>
            <p:ph type="body" idx="1"/>
          </p:nvPr>
        </p:nvSpPr>
        <p:spPr>
          <a:xfrm>
            <a:off x="457200" y="1882808"/>
            <a:ext cx="8229600" cy="4572000"/>
          </a:xfrm>
          <a:prstGeom prst="rect">
            <a:avLst/>
          </a:prstGeom>
        </p:spPr>
        <p:txBody>
          <a:bodyPr vert="horz" anchor="t">
            <a:normAutofit/>
          </a:bodyPr>
          <a:lstStyle/>
          <a:p>
            <a:pPr lvl="0" eaLnBrk="1" latinLnBrk="0" hangingPunct="1"/>
            <a:r>
              <a:rPr kumimoji="0" lang="es-ES" smtClean="0"/>
              <a:t>Haga clic para modificar el estilo de texto del patrón</a:t>
            </a:r>
          </a:p>
          <a:p>
            <a:pPr lvl="1" eaLnBrk="1" latinLnBrk="0" hangingPunct="1"/>
            <a:r>
              <a:rPr kumimoji="0" lang="es-ES" smtClean="0"/>
              <a:t>Segundo nivel</a:t>
            </a:r>
          </a:p>
          <a:p>
            <a:pPr lvl="2" eaLnBrk="1" latinLnBrk="0" hangingPunct="1"/>
            <a:r>
              <a:rPr kumimoji="0" lang="es-ES" smtClean="0"/>
              <a:t>Tercer nivel</a:t>
            </a:r>
          </a:p>
          <a:p>
            <a:pPr lvl="3" eaLnBrk="1" latinLnBrk="0" hangingPunct="1"/>
            <a:r>
              <a:rPr kumimoji="0" lang="es-ES" smtClean="0"/>
              <a:t>Cuarto nivel</a:t>
            </a:r>
          </a:p>
          <a:p>
            <a:pPr lvl="4" eaLnBrk="1" latinLnBrk="0" hangingPunct="1"/>
            <a:r>
              <a:rPr kumimoji="0" lang="es-ES" smtClean="0"/>
              <a:t>Quinto nivel</a:t>
            </a:r>
            <a:endParaRPr kumimoji="0" lang="en-US"/>
          </a:p>
        </p:txBody>
      </p:sp>
      <p:sp>
        <p:nvSpPr>
          <p:cNvPr id="14" name="13 Marcador de fecha"/>
          <p:cNvSpPr>
            <a:spLocks noGrp="1"/>
          </p:cNvSpPr>
          <p:nvPr>
            <p:ph type="dt" sz="half" idx="2"/>
          </p:nvPr>
        </p:nvSpPr>
        <p:spPr>
          <a:xfrm>
            <a:off x="4791456" y="6480969"/>
            <a:ext cx="2133600" cy="301752"/>
          </a:xfrm>
          <a:prstGeom prst="rect">
            <a:avLst/>
          </a:prstGeom>
        </p:spPr>
        <p:txBody>
          <a:bodyPr vert="horz" anchor="b"/>
          <a:lstStyle>
            <a:lvl1pPr algn="l" eaLnBrk="1" latinLnBrk="0" hangingPunct="1">
              <a:defRPr kumimoji="0" sz="1000" b="0">
                <a:solidFill>
                  <a:schemeClr val="tx1"/>
                </a:solidFill>
              </a:defRPr>
            </a:lvl1pPr>
          </a:lstStyle>
          <a:p>
            <a:fld id="{7A847CFC-816F-41D0-AAC0-9BF4FEBC753E}" type="datetimeFigureOut">
              <a:rPr lang="es-ES" smtClean="0"/>
              <a:pPr/>
              <a:t>04/04/2011</a:t>
            </a:fld>
            <a:endParaRPr lang="es-ES"/>
          </a:p>
        </p:txBody>
      </p:sp>
      <p:sp>
        <p:nvSpPr>
          <p:cNvPr id="3" name="2 Marcador de pie de página"/>
          <p:cNvSpPr>
            <a:spLocks noGrp="1"/>
          </p:cNvSpPr>
          <p:nvPr>
            <p:ph type="ftr" sz="quarter" idx="3"/>
          </p:nvPr>
        </p:nvSpPr>
        <p:spPr>
          <a:xfrm>
            <a:off x="457200" y="6481890"/>
            <a:ext cx="4260056" cy="300831"/>
          </a:xfrm>
          <a:prstGeom prst="rect">
            <a:avLst/>
          </a:prstGeom>
        </p:spPr>
        <p:txBody>
          <a:bodyPr vert="horz" anchor="b"/>
          <a:lstStyle>
            <a:lvl1pPr algn="r" eaLnBrk="1" latinLnBrk="0" hangingPunct="1">
              <a:defRPr kumimoji="0" sz="1000">
                <a:solidFill>
                  <a:schemeClr val="tx1"/>
                </a:solidFill>
              </a:defRPr>
            </a:lvl1pPr>
          </a:lstStyle>
          <a:p>
            <a:endParaRPr lang="es-ES"/>
          </a:p>
        </p:txBody>
      </p:sp>
      <p:sp>
        <p:nvSpPr>
          <p:cNvPr id="23" name="22 Marcador de número de diapositiva"/>
          <p:cNvSpPr>
            <a:spLocks noGrp="1"/>
          </p:cNvSpPr>
          <p:nvPr>
            <p:ph type="sldNum" sz="quarter" idx="4"/>
          </p:nvPr>
        </p:nvSpPr>
        <p:spPr>
          <a:xfrm>
            <a:off x="7589520" y="6480969"/>
            <a:ext cx="502920" cy="301752"/>
          </a:xfrm>
          <a:prstGeom prst="rect">
            <a:avLst/>
          </a:prstGeom>
        </p:spPr>
        <p:txBody>
          <a:bodyPr vert="horz" anchor="b"/>
          <a:lstStyle>
            <a:lvl1pPr algn="ctr" eaLnBrk="1" latinLnBrk="0" hangingPunct="1">
              <a:defRPr kumimoji="0" sz="1200">
                <a:solidFill>
                  <a:schemeClr val="tx1"/>
                </a:solidFill>
              </a:defRPr>
            </a:lvl1pPr>
          </a:lstStyle>
          <a:p>
            <a:fld id="{132FADFE-3B8F-471C-ABF0-DBC7717ECBBC}" type="slidenum">
              <a:rPr lang="es-ES" smtClean="0"/>
              <a:pPr/>
              <a:t>‹#›</a:t>
            </a:fld>
            <a:endParaRPr lang="es-ES"/>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marL="484632" algn="l" rtl="0" eaLnBrk="1" latinLnBrk="0" hangingPunct="1">
        <a:spcBef>
          <a:spcPct val="0"/>
        </a:spcBef>
        <a:buNone/>
        <a:defRPr kumimoji="0" sz="4200" kern="1200">
          <a:ln w="6350">
            <a:solidFill>
              <a:schemeClr val="accent1">
                <a:shade val="43000"/>
              </a:schemeClr>
            </a:solidFill>
          </a:ln>
          <a:solidFill>
            <a:schemeClr val="accent1">
              <a:tint val="83000"/>
              <a:satMod val="150000"/>
            </a:schemeClr>
          </a:solidFill>
          <a:effectLst>
            <a:outerShdw blurRad="26000" dist="26000" dir="14500000" algn="tl" rotWithShape="0">
              <a:srgbClr val="000000">
                <a:alpha val="40000"/>
              </a:srgbClr>
            </a:outerShdw>
          </a:effectLst>
          <a:latin typeface="+mj-lt"/>
          <a:ea typeface="+mj-ea"/>
          <a:cs typeface="+mj-cs"/>
        </a:defRPr>
      </a:lvl1pPr>
    </p:titleStyle>
    <p:bodyStyle>
      <a:lvl1pPr marL="448056"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822960" indent="-285750" algn="l" rtl="0" eaLnBrk="1" latinLnBrk="0" hangingPunct="1">
        <a:spcBef>
          <a:spcPct val="20000"/>
        </a:spcBef>
        <a:buClr>
          <a:schemeClr val="accent1"/>
        </a:buClr>
        <a:buSzPct val="95000"/>
        <a:buFont typeface="Verdana"/>
        <a:buChar char="›"/>
        <a:defRPr kumimoji="0" sz="2600" kern="1200">
          <a:solidFill>
            <a:schemeClr val="tx1"/>
          </a:solidFill>
          <a:latin typeface="+mn-lt"/>
          <a:ea typeface="+mn-ea"/>
          <a:cs typeface="+mn-cs"/>
        </a:defRPr>
      </a:lvl2pPr>
      <a:lvl3pPr marL="1106424" indent="-228600" algn="l" rtl="0" eaLnBrk="1" latinLnBrk="0" hangingPunct="1">
        <a:spcBef>
          <a:spcPct val="20000"/>
        </a:spcBef>
        <a:buClr>
          <a:schemeClr val="accent1"/>
        </a:buClr>
        <a:buFont typeface="Wingdings 2"/>
        <a:buChar char=""/>
        <a:defRPr kumimoji="0" sz="2400" kern="1200">
          <a:solidFill>
            <a:schemeClr val="tx1"/>
          </a:solidFill>
          <a:latin typeface="+mn-lt"/>
          <a:ea typeface="+mn-ea"/>
          <a:cs typeface="+mn-cs"/>
        </a:defRPr>
      </a:lvl3pPr>
      <a:lvl4pPr marL="1371600" indent="-210312" algn="l" rtl="0" eaLnBrk="1" latinLnBrk="0" hangingPunct="1">
        <a:spcBef>
          <a:spcPct val="20000"/>
        </a:spcBef>
        <a:buClr>
          <a:schemeClr val="accent1"/>
        </a:buClr>
        <a:buFont typeface="Wingdings 2"/>
        <a:buChar char=""/>
        <a:defRPr kumimoji="0" sz="2000" kern="1200">
          <a:solidFill>
            <a:schemeClr val="tx1"/>
          </a:solidFill>
          <a:latin typeface="+mn-lt"/>
          <a:ea typeface="+mn-ea"/>
          <a:cs typeface="+mn-cs"/>
        </a:defRPr>
      </a:lvl4pPr>
      <a:lvl5pPr marL="1600200" indent="-210312" algn="l" rtl="0" eaLnBrk="1" latinLnBrk="0" hangingPunct="1">
        <a:spcBef>
          <a:spcPct val="20000"/>
        </a:spcBef>
        <a:buClr>
          <a:schemeClr val="accent1">
            <a:tint val="75000"/>
          </a:schemeClr>
        </a:buClr>
        <a:buFont typeface="Wingdings 2"/>
        <a:buChar char=""/>
        <a:defRPr kumimoji="0" sz="1900" kern="1200">
          <a:solidFill>
            <a:schemeClr val="tx1"/>
          </a:solidFill>
          <a:latin typeface="+mn-lt"/>
          <a:ea typeface="+mn-ea"/>
          <a:cs typeface="+mn-cs"/>
        </a:defRPr>
      </a:lvl5pPr>
      <a:lvl6pPr marL="1828800" indent="-210312" algn="l" rtl="0" eaLnBrk="1" latinLnBrk="0" hangingPunct="1">
        <a:spcBef>
          <a:spcPct val="20000"/>
        </a:spcBef>
        <a:buClr>
          <a:schemeClr val="accent1">
            <a:tint val="75000"/>
          </a:schemeClr>
        </a:buClr>
        <a:buFont typeface="Wingdings 2"/>
        <a:buChar char=""/>
        <a:defRPr kumimoji="0" sz="1800" kern="1200">
          <a:solidFill>
            <a:schemeClr val="tx1"/>
          </a:solidFill>
          <a:latin typeface="+mn-lt"/>
          <a:ea typeface="+mn-ea"/>
          <a:cs typeface="+mn-cs"/>
        </a:defRPr>
      </a:lvl6pPr>
      <a:lvl7pPr marL="2084832" indent="-210312"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7pPr>
      <a:lvl8pPr marL="22860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8pPr>
      <a:lvl9pPr marL="25146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67544" y="260648"/>
            <a:ext cx="8229600" cy="3305522"/>
          </a:xfrm>
        </p:spPr>
        <p:txBody>
          <a:bodyPr>
            <a:prstTxWarp prst="textDoubleWave1">
              <a:avLst/>
            </a:prstTxWarp>
          </a:bodyPr>
          <a:lstStyle/>
          <a:p>
            <a:r>
              <a:rPr lang="es-ES" b="1" u="sng" dirty="0" smtClean="0">
                <a:effectLst>
                  <a:glow rad="228600">
                    <a:schemeClr val="accent1">
                      <a:satMod val="175000"/>
                      <a:alpha val="40000"/>
                    </a:schemeClr>
                  </a:glow>
                  <a:outerShdw blurRad="26000" dist="26000" dir="14500000" algn="tl" rotWithShape="0">
                    <a:srgbClr val="000000">
                      <a:alpha val="40000"/>
                    </a:srgbClr>
                  </a:outerShdw>
                </a:effectLst>
              </a:rPr>
              <a:t>*Black </a:t>
            </a:r>
            <a:r>
              <a:rPr lang="en-GB" b="1" u="sng" dirty="0" smtClean="0">
                <a:effectLst>
                  <a:glow rad="228600">
                    <a:schemeClr val="accent1">
                      <a:satMod val="175000"/>
                      <a:alpha val="40000"/>
                    </a:schemeClr>
                  </a:glow>
                  <a:outerShdw blurRad="26000" dist="26000" dir="14500000" algn="tl" rotWithShape="0">
                    <a:srgbClr val="000000">
                      <a:alpha val="40000"/>
                    </a:srgbClr>
                  </a:outerShdw>
                </a:effectLst>
              </a:rPr>
              <a:t>Eyed</a:t>
            </a:r>
            <a:r>
              <a:rPr lang="es-ES" b="1" u="sng" dirty="0" smtClean="0">
                <a:effectLst>
                  <a:glow rad="228600">
                    <a:schemeClr val="accent1">
                      <a:satMod val="175000"/>
                      <a:alpha val="40000"/>
                    </a:schemeClr>
                  </a:glow>
                  <a:outerShdw blurRad="26000" dist="26000" dir="14500000" algn="tl" rotWithShape="0">
                    <a:srgbClr val="000000">
                      <a:alpha val="40000"/>
                    </a:srgbClr>
                  </a:outerShdw>
                </a:effectLst>
              </a:rPr>
              <a:t> Peas!</a:t>
            </a:r>
            <a:endParaRPr lang="es-ES" b="1" u="sng" dirty="0">
              <a:effectLst>
                <a:glow rad="228600">
                  <a:schemeClr val="accent1">
                    <a:satMod val="175000"/>
                    <a:alpha val="40000"/>
                  </a:schemeClr>
                </a:glow>
                <a:outerShdw blurRad="26000" dist="26000" dir="14500000" algn="tl" rotWithShape="0">
                  <a:srgbClr val="000000">
                    <a:alpha val="40000"/>
                  </a:srgbClr>
                </a:outerShdw>
              </a:effectLst>
            </a:endParaRPr>
          </a:p>
        </p:txBody>
      </p:sp>
      <p:pic>
        <p:nvPicPr>
          <p:cNvPr id="4" name="3 Marcador de contenido" descr="images[45].jpg"/>
          <p:cNvPicPr>
            <a:picLocks noGrp="1" noChangeAspect="1"/>
          </p:cNvPicPr>
          <p:nvPr>
            <p:ph idx="1"/>
          </p:nvPr>
        </p:nvPicPr>
        <p:blipFill>
          <a:blip r:embed="rId2" cstate="print"/>
          <a:stretch>
            <a:fillRect/>
          </a:stretch>
        </p:blipFill>
        <p:spPr>
          <a:xfrm>
            <a:off x="3059832" y="3789040"/>
            <a:ext cx="2808311" cy="2520280"/>
          </a:xfrm>
          <a:prstGeom prst="roundRect">
            <a:avLst>
              <a:gd name="adj" fmla="val 4167"/>
            </a:avLst>
          </a:prstGeom>
          <a:solidFill>
            <a:srgbClr val="FFFFFF"/>
          </a:solidFill>
          <a:ln w="76200" cap="sq">
            <a:solidFill>
              <a:srgbClr val="292929"/>
            </a:solidFill>
            <a:miter lim="800000"/>
          </a:ln>
          <a:effectLst>
            <a:reflection blurRad="12700" stA="28000" endPos="28000" dist="5000" dir="5400000" sy="-100000" algn="bl" rotWithShape="0"/>
          </a:effectLst>
          <a:scene3d>
            <a:camera prst="orthographicFront"/>
            <a:lightRig rig="threePt" dir="t">
              <a:rot lat="0" lon="0" rev="2700000"/>
            </a:lightRig>
          </a:scene3d>
          <a:sp3d>
            <a:bevelT h="38100"/>
            <a:contourClr>
              <a:srgbClr val="C0C0C0"/>
            </a:contourClr>
          </a:sp3d>
        </p:spPr>
      </p:pic>
    </p:spTree>
  </p:cSld>
  <p:clrMapOvr>
    <a:masterClrMapping/>
  </p:clrMapOvr>
  <p:transition spd="slow">
    <p:split dir="in"/>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67494"/>
            <a:ext cx="8229600" cy="6329858"/>
          </a:xfrm>
        </p:spPr>
        <p:txBody>
          <a:bodyPr>
            <a:normAutofit/>
          </a:bodyPr>
          <a:lstStyle/>
          <a:p>
            <a:r>
              <a:rPr lang="en-US" sz="3600" dirty="0" smtClean="0"/>
              <a:t>(This is international)</a:t>
            </a:r>
            <a:br>
              <a:rPr lang="en-US" sz="3600" dirty="0" smtClean="0"/>
            </a:br>
            <a:r>
              <a:rPr lang="en-US" sz="3600" dirty="0" smtClean="0"/>
              <a:t>(Big mega radio smasher)</a:t>
            </a:r>
            <a:br>
              <a:rPr lang="en-US" sz="3600" dirty="0" smtClean="0"/>
            </a:br>
            <a:r>
              <a:rPr lang="en-US" sz="3600" dirty="0" smtClean="0"/>
              <a:t/>
            </a:r>
            <a:br>
              <a:rPr lang="en-US" sz="3600" dirty="0" smtClean="0"/>
            </a:br>
            <a:r>
              <a:rPr lang="en-US" sz="3600" dirty="0" smtClean="0"/>
              <a:t>(will.i.am)</a:t>
            </a:r>
            <a:br>
              <a:rPr lang="en-US" sz="3600" dirty="0" smtClean="0"/>
            </a:br>
            <a:r>
              <a:rPr lang="en-US" sz="3600" dirty="0" smtClean="0"/>
              <a:t/>
            </a:r>
            <a:br>
              <a:rPr lang="en-US" sz="3600" dirty="0" smtClean="0"/>
            </a:br>
            <a:r>
              <a:rPr lang="en-US" sz="3600" dirty="0" smtClean="0"/>
              <a:t>I’ve had the time of my life</a:t>
            </a:r>
            <a:br>
              <a:rPr lang="en-US" sz="3600" dirty="0" smtClean="0"/>
            </a:br>
            <a:r>
              <a:rPr lang="en-US" sz="3600" dirty="0" smtClean="0"/>
              <a:t>And I’ve never felt this way before</a:t>
            </a:r>
            <a:br>
              <a:rPr lang="en-US" sz="3600" dirty="0" smtClean="0"/>
            </a:br>
            <a:r>
              <a:rPr lang="en-US" sz="3600" dirty="0" smtClean="0"/>
              <a:t>And I swear this is true</a:t>
            </a:r>
            <a:br>
              <a:rPr lang="en-US" sz="3600" dirty="0" smtClean="0"/>
            </a:br>
            <a:r>
              <a:rPr lang="en-US" sz="3600" dirty="0" smtClean="0"/>
              <a:t>And I owe it all to you</a:t>
            </a:r>
            <a:r>
              <a:rPr lang="en-US" sz="1000" dirty="0" smtClean="0"/>
              <a:t/>
            </a:r>
            <a:br>
              <a:rPr lang="en-US" sz="1000" dirty="0" smtClean="0"/>
            </a:br>
            <a:r>
              <a:rPr lang="en-US" sz="1000" dirty="0" smtClean="0"/>
              <a:t/>
            </a:r>
            <a:br>
              <a:rPr lang="en-US" sz="1000" dirty="0" smtClean="0"/>
            </a:br>
            <a:endParaRPr lang="es-ES" sz="1000" dirty="0"/>
          </a:p>
        </p:txBody>
      </p:sp>
    </p:spTree>
  </p:cSld>
  <p:clrMapOvr>
    <a:masterClrMapping/>
  </p:clrMapOvr>
  <p:transition spd="slow">
    <p:strips dir="ru"/>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67494"/>
            <a:ext cx="8229600" cy="6329858"/>
          </a:xfrm>
        </p:spPr>
        <p:txBody>
          <a:bodyPr>
            <a:normAutofit fontScale="90000"/>
          </a:bodyPr>
          <a:lstStyle/>
          <a:p>
            <a:r>
              <a:rPr lang="en-US" dirty="0" smtClean="0"/>
              <a:t/>
            </a:r>
            <a:br>
              <a:rPr lang="en-US" dirty="0" smtClean="0"/>
            </a:br>
            <a:r>
              <a:rPr lang="en-US" dirty="0" smtClean="0"/>
              <a:t>(</a:t>
            </a:r>
            <a:r>
              <a:rPr lang="en-US" dirty="0" err="1" smtClean="0"/>
              <a:t>Fergie</a:t>
            </a:r>
            <a:r>
              <a:rPr lang="en-US" dirty="0" smtClean="0"/>
              <a:t>)</a:t>
            </a:r>
            <a:br>
              <a:rPr lang="en-US" dirty="0" smtClean="0"/>
            </a:br>
            <a:r>
              <a:rPr lang="en-US" dirty="0" smtClean="0"/>
              <a:t/>
            </a:r>
            <a:br>
              <a:rPr lang="en-US" dirty="0" smtClean="0"/>
            </a:br>
            <a:r>
              <a:rPr lang="en-US" sz="3100" dirty="0" smtClean="0"/>
              <a:t>I’ve had the time of my life</a:t>
            </a:r>
            <a:br>
              <a:rPr lang="en-US" sz="3100" dirty="0" smtClean="0"/>
            </a:br>
            <a:r>
              <a:rPr lang="en-US" sz="3100" dirty="0" smtClean="0"/>
              <a:t>And I’ve never felt this way before</a:t>
            </a:r>
            <a:br>
              <a:rPr lang="en-US" sz="3100" dirty="0" smtClean="0"/>
            </a:br>
            <a:r>
              <a:rPr lang="en-US" sz="3100" dirty="0" smtClean="0"/>
              <a:t>And I swear this is true</a:t>
            </a:r>
            <a:br>
              <a:rPr lang="en-US" sz="3100" dirty="0" smtClean="0"/>
            </a:br>
            <a:r>
              <a:rPr lang="en-US" sz="3100" dirty="0" smtClean="0"/>
              <a:t>And I owe it all to you</a:t>
            </a:r>
            <a:br>
              <a:rPr lang="en-US" sz="3100" dirty="0" smtClean="0"/>
            </a:br>
            <a:r>
              <a:rPr lang="en-US" sz="3100" dirty="0" smtClean="0"/>
              <a:t>You-you-you-you-you</a:t>
            </a:r>
            <a:br>
              <a:rPr lang="en-US" sz="3100" dirty="0" smtClean="0"/>
            </a:br>
            <a:r>
              <a:rPr lang="en-US" sz="3100" dirty="0" smtClean="0"/>
              <a:t>You-you-you-you-you</a:t>
            </a:r>
            <a:br>
              <a:rPr lang="en-US" sz="3100" dirty="0" smtClean="0"/>
            </a:br>
            <a:r>
              <a:rPr lang="en-US" sz="3100" dirty="0" smtClean="0"/>
              <a:t>You-you-you-you-you-you-y-y-y-y-you</a:t>
            </a:r>
            <a:br>
              <a:rPr lang="en-US" sz="3100" dirty="0" smtClean="0"/>
            </a:br>
            <a:r>
              <a:rPr lang="en-US" sz="3100" dirty="0" smtClean="0"/>
              <a:t/>
            </a:r>
            <a:br>
              <a:rPr lang="en-US" sz="3100" dirty="0" smtClean="0"/>
            </a:br>
            <a:r>
              <a:rPr lang="en-US" sz="3100" dirty="0" smtClean="0"/>
              <a:t>Dirty bit</a:t>
            </a:r>
            <a:br>
              <a:rPr lang="en-US" sz="3100" dirty="0" smtClean="0"/>
            </a:br>
            <a:r>
              <a:rPr lang="en-US" sz="3100" dirty="0" smtClean="0"/>
              <a:t>Dirty bit</a:t>
            </a:r>
            <a:r>
              <a:rPr lang="en-US" dirty="0" smtClean="0"/>
              <a:t/>
            </a:r>
            <a:br>
              <a:rPr lang="en-US" dirty="0" smtClean="0"/>
            </a:br>
            <a:r>
              <a:rPr lang="en-US" dirty="0" smtClean="0"/>
              <a:t/>
            </a:r>
            <a:br>
              <a:rPr lang="en-US" dirty="0" smtClean="0"/>
            </a:br>
            <a:endParaRPr lang="es-ES" dirty="0"/>
          </a:p>
        </p:txBody>
      </p:sp>
    </p:spTree>
  </p:cSld>
  <p:clrMapOvr>
    <a:masterClrMapping/>
  </p:clrMapOvr>
  <p:transition spd="slow">
    <p:strips dir="ru"/>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548680"/>
            <a:ext cx="8229600" cy="5976664"/>
          </a:xfrm>
        </p:spPr>
        <p:txBody>
          <a:bodyPr>
            <a:normAutofit fontScale="90000"/>
          </a:bodyPr>
          <a:lstStyle/>
          <a:p>
            <a:r>
              <a:rPr lang="en-US" sz="2200" dirty="0" smtClean="0"/>
              <a:t>(will.i.am)</a:t>
            </a:r>
            <a:br>
              <a:rPr lang="en-US" sz="2200" dirty="0" smtClean="0"/>
            </a:br>
            <a:r>
              <a:rPr lang="en-US" sz="2200" dirty="0" smtClean="0"/>
              <a:t/>
            </a:r>
            <a:br>
              <a:rPr lang="en-US" sz="2200" dirty="0" smtClean="0"/>
            </a:br>
            <a:r>
              <a:rPr lang="en-US" sz="2200" dirty="0" smtClean="0"/>
              <a:t>I-I came up in here to rock</a:t>
            </a:r>
            <a:br>
              <a:rPr lang="en-US" sz="2200" dirty="0" smtClean="0"/>
            </a:br>
            <a:r>
              <a:rPr lang="en-US" sz="2200" dirty="0" smtClean="0"/>
              <a:t>Light a fire, make it hot</a:t>
            </a:r>
            <a:br>
              <a:rPr lang="en-US" sz="2200" dirty="0" smtClean="0"/>
            </a:br>
            <a:r>
              <a:rPr lang="en-US" sz="2200" dirty="0" smtClean="0"/>
              <a:t>I don’t </a:t>
            </a:r>
            <a:r>
              <a:rPr lang="en-US" sz="2200" dirty="0" err="1" smtClean="0"/>
              <a:t>wanna</a:t>
            </a:r>
            <a:r>
              <a:rPr lang="en-US" sz="2200" dirty="0" smtClean="0"/>
              <a:t> take no pictures</a:t>
            </a:r>
            <a:br>
              <a:rPr lang="en-US" sz="2200" dirty="0" smtClean="0"/>
            </a:br>
            <a:r>
              <a:rPr lang="en-US" sz="2200" dirty="0" smtClean="0"/>
              <a:t>I just </a:t>
            </a:r>
            <a:r>
              <a:rPr lang="en-US" sz="2200" dirty="0" err="1" smtClean="0"/>
              <a:t>wanna</a:t>
            </a:r>
            <a:r>
              <a:rPr lang="en-US" sz="2200" dirty="0" smtClean="0"/>
              <a:t> take some shots</a:t>
            </a:r>
            <a:br>
              <a:rPr lang="en-US" sz="2200" dirty="0" smtClean="0"/>
            </a:br>
            <a:r>
              <a:rPr lang="en-US" sz="2200" dirty="0" smtClean="0"/>
              <a:t>So come on, let’s go</a:t>
            </a:r>
            <a:br>
              <a:rPr lang="en-US" sz="2200" dirty="0" smtClean="0"/>
            </a:br>
            <a:r>
              <a:rPr lang="en-US" sz="2200" dirty="0" smtClean="0"/>
              <a:t>Let’s lose control</a:t>
            </a:r>
            <a:br>
              <a:rPr lang="en-US" sz="2200" dirty="0" smtClean="0"/>
            </a:br>
            <a:r>
              <a:rPr lang="en-US" sz="2200" dirty="0" smtClean="0"/>
              <a:t>Let’s do it all night</a:t>
            </a:r>
            <a:br>
              <a:rPr lang="en-US" sz="2200" dirty="0" smtClean="0"/>
            </a:br>
            <a:r>
              <a:rPr lang="en-US" sz="2200" dirty="0" err="1" smtClean="0"/>
              <a:t>‘Til</a:t>
            </a:r>
            <a:r>
              <a:rPr lang="en-US" sz="2200" dirty="0" smtClean="0"/>
              <a:t> we can’t do it no mo’</a:t>
            </a:r>
            <a:br>
              <a:rPr lang="en-US" sz="2200" dirty="0" smtClean="0"/>
            </a:br>
            <a:r>
              <a:rPr lang="en-US" sz="2200" dirty="0" smtClean="0"/>
              <a:t/>
            </a:r>
            <a:br>
              <a:rPr lang="en-US" sz="2200" dirty="0" smtClean="0"/>
            </a:br>
            <a:r>
              <a:rPr lang="en-US" sz="2200" dirty="0" smtClean="0"/>
              <a:t>People </a:t>
            </a:r>
            <a:r>
              <a:rPr lang="en-US" sz="2200" dirty="0" err="1" smtClean="0"/>
              <a:t>rockin</a:t>
            </a:r>
            <a:r>
              <a:rPr lang="en-US" sz="2200" dirty="0" smtClean="0"/>
              <a:t>’ to the sound</a:t>
            </a:r>
            <a:br>
              <a:rPr lang="en-US" sz="2200" dirty="0" smtClean="0"/>
            </a:br>
            <a:r>
              <a:rPr lang="en-US" sz="2200" dirty="0" smtClean="0"/>
              <a:t>Turn it up and watch it pound</a:t>
            </a:r>
            <a:br>
              <a:rPr lang="en-US" sz="2200" dirty="0" smtClean="0"/>
            </a:br>
            <a:r>
              <a:rPr lang="en-US" sz="2200" dirty="0" smtClean="0"/>
              <a:t>We </a:t>
            </a:r>
            <a:r>
              <a:rPr lang="en-US" sz="2200" dirty="0" err="1" smtClean="0"/>
              <a:t>gon</a:t>
            </a:r>
            <a:r>
              <a:rPr lang="en-US" sz="2200" dirty="0" smtClean="0"/>
              <a:t>’ rock it to the top</a:t>
            </a:r>
            <a:br>
              <a:rPr lang="en-US" sz="2200" dirty="0" smtClean="0"/>
            </a:br>
            <a:r>
              <a:rPr lang="en-US" sz="2200" dirty="0" smtClean="0"/>
              <a:t>Until the roof come </a:t>
            </a:r>
            <a:r>
              <a:rPr lang="en-US" sz="2200" dirty="0" err="1" smtClean="0"/>
              <a:t>burnin</a:t>
            </a:r>
            <a:r>
              <a:rPr lang="en-US" sz="2200" dirty="0" smtClean="0"/>
              <a:t>’ down</a:t>
            </a:r>
            <a:br>
              <a:rPr lang="en-US" sz="2200" dirty="0" smtClean="0"/>
            </a:br>
            <a:r>
              <a:rPr lang="en-US" sz="2200" dirty="0" smtClean="0"/>
              <a:t>Yeah, it’s hot in </a:t>
            </a:r>
            <a:r>
              <a:rPr lang="en-US" sz="2200" dirty="0" err="1" smtClean="0"/>
              <a:t>herrre</a:t>
            </a:r>
            <a:r>
              <a:rPr lang="en-US" sz="2200" dirty="0" smtClean="0"/>
              <a:t/>
            </a:r>
            <a:br>
              <a:rPr lang="en-US" sz="2200" dirty="0" smtClean="0"/>
            </a:br>
            <a:r>
              <a:rPr lang="en-US" sz="2200" dirty="0" smtClean="0"/>
              <a:t>The </a:t>
            </a:r>
            <a:r>
              <a:rPr lang="en-US" sz="2200" dirty="0" err="1" smtClean="0"/>
              <a:t>temperaturrre</a:t>
            </a:r>
            <a:r>
              <a:rPr lang="en-US" sz="2200" dirty="0" smtClean="0"/>
              <a:t/>
            </a:r>
            <a:br>
              <a:rPr lang="en-US" sz="2200" dirty="0" smtClean="0"/>
            </a:br>
            <a:r>
              <a:rPr lang="en-US" sz="2200" dirty="0" smtClean="0"/>
              <a:t>Has got these ladies</a:t>
            </a:r>
            <a:br>
              <a:rPr lang="en-US" sz="2200" dirty="0" smtClean="0"/>
            </a:br>
            <a:r>
              <a:rPr lang="en-US" sz="2200" dirty="0" err="1" smtClean="0"/>
              <a:t>Gettin</a:t>
            </a:r>
            <a:r>
              <a:rPr lang="en-US" sz="2200" dirty="0" smtClean="0"/>
              <a:t>’ </a:t>
            </a:r>
            <a:r>
              <a:rPr lang="en-US" sz="2200" dirty="0" err="1" smtClean="0"/>
              <a:t>freakierrr</a:t>
            </a:r>
            <a:r>
              <a:rPr lang="en-US" sz="2400" dirty="0" smtClean="0"/>
              <a:t/>
            </a:r>
            <a:br>
              <a:rPr lang="en-US" sz="2400" dirty="0" smtClean="0"/>
            </a:br>
            <a:r>
              <a:rPr lang="en-US" sz="2400" dirty="0" smtClean="0"/>
              <a:t/>
            </a:r>
            <a:br>
              <a:rPr lang="en-US" sz="2400" dirty="0" smtClean="0"/>
            </a:br>
            <a:endParaRPr lang="es-ES" sz="2400" dirty="0"/>
          </a:p>
        </p:txBody>
      </p:sp>
    </p:spTree>
  </p:cSld>
  <p:clrMapOvr>
    <a:masterClrMapping/>
  </p:clrMapOvr>
  <p:transition spd="slow">
    <p:strips dir="ru"/>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67494"/>
            <a:ext cx="8229600" cy="6329858"/>
          </a:xfrm>
        </p:spPr>
        <p:txBody>
          <a:bodyPr>
            <a:normAutofit fontScale="90000"/>
          </a:bodyPr>
          <a:lstStyle/>
          <a:p>
            <a:r>
              <a:rPr lang="en-US" sz="1400" dirty="0" smtClean="0"/>
              <a:t>(</a:t>
            </a:r>
            <a:r>
              <a:rPr lang="en-US" sz="1400" dirty="0" err="1" smtClean="0"/>
              <a:t>Fergie</a:t>
            </a:r>
            <a:r>
              <a:rPr lang="en-US" sz="1400" dirty="0" smtClean="0"/>
              <a:t>)</a:t>
            </a:r>
            <a:br>
              <a:rPr lang="en-US" sz="1400" dirty="0" smtClean="0"/>
            </a:br>
            <a:r>
              <a:rPr lang="en-US" sz="1400" dirty="0" smtClean="0"/>
              <a:t/>
            </a:r>
            <a:br>
              <a:rPr lang="en-US" sz="1400" dirty="0" smtClean="0"/>
            </a:br>
            <a:r>
              <a:rPr lang="en-US" sz="1400" dirty="0" smtClean="0"/>
              <a:t>I got freaky, freaky, baby</a:t>
            </a:r>
            <a:br>
              <a:rPr lang="en-US" sz="1400" dirty="0" smtClean="0"/>
            </a:br>
            <a:r>
              <a:rPr lang="en-US" sz="1400" dirty="0" smtClean="0"/>
              <a:t>I was </a:t>
            </a:r>
            <a:r>
              <a:rPr lang="en-US" sz="1400" dirty="0" err="1" smtClean="0"/>
              <a:t>chillin</a:t>
            </a:r>
            <a:r>
              <a:rPr lang="en-US" sz="1400" dirty="0" smtClean="0"/>
              <a:t>’ with my ladies</a:t>
            </a:r>
            <a:br>
              <a:rPr lang="en-US" sz="1400" dirty="0" smtClean="0"/>
            </a:br>
            <a:r>
              <a:rPr lang="en-US" sz="1400" dirty="0" smtClean="0"/>
              <a:t>I didn’t come to get </a:t>
            </a:r>
            <a:r>
              <a:rPr lang="en-US" sz="1400" dirty="0" err="1" smtClean="0"/>
              <a:t>bougie</a:t>
            </a:r>
            <a:r>
              <a:rPr lang="en-US" sz="1400" dirty="0" smtClean="0"/>
              <a:t/>
            </a:r>
            <a:br>
              <a:rPr lang="en-US" sz="1400" dirty="0" smtClean="0"/>
            </a:br>
            <a:r>
              <a:rPr lang="en-US" sz="1400" dirty="0" smtClean="0"/>
              <a:t>I came here to get crazy</a:t>
            </a:r>
            <a:br>
              <a:rPr lang="en-US" sz="1400" dirty="0" smtClean="0"/>
            </a:br>
            <a:r>
              <a:rPr lang="en-US" sz="1400" dirty="0" smtClean="0"/>
              <a:t>I was born to get </a:t>
            </a:r>
            <a:r>
              <a:rPr lang="en-US" sz="1400" dirty="0" err="1" smtClean="0"/>
              <a:t>wiiild</a:t>
            </a:r>
            <a:r>
              <a:rPr lang="en-US" sz="1400" dirty="0" smtClean="0"/>
              <a:t/>
            </a:r>
            <a:br>
              <a:rPr lang="en-US" sz="1400" dirty="0" smtClean="0"/>
            </a:br>
            <a:r>
              <a:rPr lang="en-US" sz="1400" dirty="0" smtClean="0"/>
              <a:t>That’s my </a:t>
            </a:r>
            <a:r>
              <a:rPr lang="en-US" sz="1400" dirty="0" err="1" smtClean="0"/>
              <a:t>styyyle</a:t>
            </a:r>
            <a:r>
              <a:rPr lang="en-US" sz="1400" dirty="0" smtClean="0"/>
              <a:t/>
            </a:r>
            <a:br>
              <a:rPr lang="en-US" sz="1400" dirty="0" smtClean="0"/>
            </a:br>
            <a:r>
              <a:rPr lang="en-US" sz="1400" dirty="0" smtClean="0"/>
              <a:t>If you didn’t know that</a:t>
            </a:r>
            <a:br>
              <a:rPr lang="en-US" sz="1400" dirty="0" smtClean="0"/>
            </a:br>
            <a:r>
              <a:rPr lang="en-US" sz="1400" dirty="0" smtClean="0"/>
              <a:t>Well, baby, now you know now</a:t>
            </a:r>
            <a:br>
              <a:rPr lang="en-US" sz="1400" dirty="0" smtClean="0"/>
            </a:br>
            <a:r>
              <a:rPr lang="en-US" sz="1400" dirty="0" smtClean="0"/>
              <a:t/>
            </a:r>
            <a:br>
              <a:rPr lang="en-US" sz="1400" dirty="0" smtClean="0"/>
            </a:br>
            <a:r>
              <a:rPr lang="en-US" sz="1400" dirty="0" smtClean="0"/>
              <a:t>‘Cause I’m!</a:t>
            </a:r>
            <a:br>
              <a:rPr lang="en-US" sz="1400" dirty="0" smtClean="0"/>
            </a:br>
            <a:r>
              <a:rPr lang="en-US" sz="1400" dirty="0" err="1" smtClean="0"/>
              <a:t>Havin</a:t>
            </a:r>
            <a:r>
              <a:rPr lang="en-US" sz="1400" dirty="0" smtClean="0"/>
              <a:t>’!</a:t>
            </a:r>
            <a:br>
              <a:rPr lang="en-US" sz="1400" dirty="0" smtClean="0"/>
            </a:br>
            <a:r>
              <a:rPr lang="en-US" sz="1400" dirty="0" smtClean="0"/>
              <a:t>A good! Time!</a:t>
            </a:r>
            <a:br>
              <a:rPr lang="en-US" sz="1400" dirty="0" smtClean="0"/>
            </a:br>
            <a:r>
              <a:rPr lang="en-US" sz="1400" dirty="0" smtClean="0"/>
              <a:t>With you!</a:t>
            </a:r>
            <a:br>
              <a:rPr lang="en-US" sz="1400" dirty="0" smtClean="0"/>
            </a:br>
            <a:r>
              <a:rPr lang="en-US" sz="1400" dirty="0" smtClean="0"/>
              <a:t>I’m </a:t>
            </a:r>
            <a:r>
              <a:rPr lang="en-US" sz="1400" dirty="0" err="1" smtClean="0"/>
              <a:t>tellin</a:t>
            </a:r>
            <a:r>
              <a:rPr lang="en-US" sz="1400" dirty="0" smtClean="0"/>
              <a:t>’ you</a:t>
            </a:r>
            <a:br>
              <a:rPr lang="en-US" sz="1400" dirty="0" smtClean="0"/>
            </a:br>
            <a:r>
              <a:rPr lang="en-US" sz="1400" dirty="0" smtClean="0"/>
              <a:t/>
            </a:r>
            <a:br>
              <a:rPr lang="en-US" sz="1400" dirty="0" smtClean="0"/>
            </a:br>
            <a:r>
              <a:rPr lang="en-US" sz="1400" dirty="0" smtClean="0"/>
              <a:t>I’ve had the time of my life</a:t>
            </a:r>
            <a:br>
              <a:rPr lang="en-US" sz="1400" dirty="0" smtClean="0"/>
            </a:br>
            <a:r>
              <a:rPr lang="en-US" sz="1400" dirty="0" smtClean="0"/>
              <a:t>And I’ve never felt this way before</a:t>
            </a:r>
            <a:br>
              <a:rPr lang="en-US" sz="1400" dirty="0" smtClean="0"/>
            </a:br>
            <a:r>
              <a:rPr lang="en-US" sz="1400" dirty="0" smtClean="0"/>
              <a:t>And I swear this is true</a:t>
            </a:r>
            <a:br>
              <a:rPr lang="en-US" sz="1400" dirty="0" smtClean="0"/>
            </a:br>
            <a:r>
              <a:rPr lang="en-US" sz="1400" dirty="0" smtClean="0"/>
              <a:t>And I owe it all to you</a:t>
            </a:r>
            <a:br>
              <a:rPr lang="en-US" sz="1400" dirty="0" smtClean="0"/>
            </a:br>
            <a:r>
              <a:rPr lang="en-US" sz="1400" dirty="0" smtClean="0"/>
              <a:t/>
            </a:r>
            <a:br>
              <a:rPr lang="en-US" sz="1400" dirty="0" smtClean="0"/>
            </a:br>
            <a:r>
              <a:rPr lang="en-US" sz="1400" dirty="0" smtClean="0"/>
              <a:t>I’ve had the time of my life</a:t>
            </a:r>
            <a:br>
              <a:rPr lang="en-US" sz="1400" dirty="0" smtClean="0"/>
            </a:br>
            <a:r>
              <a:rPr lang="en-US" sz="1400" dirty="0" smtClean="0"/>
              <a:t>And I’ve never felt this way before</a:t>
            </a:r>
            <a:br>
              <a:rPr lang="en-US" sz="1400" dirty="0" smtClean="0"/>
            </a:br>
            <a:r>
              <a:rPr lang="en-US" sz="1400" dirty="0" smtClean="0"/>
              <a:t>And I swear this is true</a:t>
            </a:r>
            <a:br>
              <a:rPr lang="en-US" sz="1400" dirty="0" smtClean="0"/>
            </a:br>
            <a:r>
              <a:rPr lang="en-US" sz="1400" dirty="0" smtClean="0"/>
              <a:t>And I owe it all to you</a:t>
            </a:r>
            <a:br>
              <a:rPr lang="en-US" sz="1400" dirty="0" smtClean="0"/>
            </a:br>
            <a:r>
              <a:rPr lang="en-US" sz="1400" dirty="0" smtClean="0"/>
              <a:t>You-you-you-you-you</a:t>
            </a:r>
            <a:br>
              <a:rPr lang="en-US" sz="1400" dirty="0" smtClean="0"/>
            </a:br>
            <a:r>
              <a:rPr lang="en-US" sz="1400" dirty="0" smtClean="0"/>
              <a:t>You-you-you-you-you</a:t>
            </a:r>
            <a:br>
              <a:rPr lang="en-US" sz="1400" dirty="0" smtClean="0"/>
            </a:br>
            <a:r>
              <a:rPr lang="en-US" sz="1400" dirty="0" smtClean="0"/>
              <a:t>You-you-you-you-you-you-y-y-y-y-you</a:t>
            </a:r>
            <a:br>
              <a:rPr lang="en-US" sz="1400" dirty="0" smtClean="0"/>
            </a:br>
            <a:r>
              <a:rPr lang="en-US" sz="1400" dirty="0" smtClean="0"/>
              <a:t/>
            </a:r>
            <a:br>
              <a:rPr lang="en-US" sz="1400" dirty="0" smtClean="0"/>
            </a:br>
            <a:r>
              <a:rPr lang="en-US" sz="1400" dirty="0" smtClean="0"/>
              <a:t>Dirty bit</a:t>
            </a:r>
            <a:br>
              <a:rPr lang="en-US" sz="1400" dirty="0" smtClean="0"/>
            </a:br>
            <a:r>
              <a:rPr lang="en-US" sz="1400" dirty="0" smtClean="0"/>
              <a:t>Dirty bit</a:t>
            </a:r>
            <a:br>
              <a:rPr lang="en-US" sz="1400" dirty="0" smtClean="0"/>
            </a:br>
            <a:r>
              <a:rPr lang="en-US" sz="1000" dirty="0" smtClean="0"/>
              <a:t/>
            </a:r>
            <a:br>
              <a:rPr lang="en-US" sz="1000" dirty="0" smtClean="0"/>
            </a:br>
            <a:endParaRPr lang="es-ES" sz="1000" dirty="0"/>
          </a:p>
        </p:txBody>
      </p:sp>
    </p:spTree>
  </p:cSld>
  <p:clrMapOvr>
    <a:masterClrMapping/>
  </p:clrMapOvr>
  <p:transition spd="slow">
    <p:strips dir="ru"/>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67494"/>
            <a:ext cx="8229600" cy="6401866"/>
          </a:xfrm>
        </p:spPr>
        <p:txBody>
          <a:bodyPr>
            <a:normAutofit fontScale="90000"/>
          </a:bodyPr>
          <a:lstStyle/>
          <a:p>
            <a:r>
              <a:rPr lang="en-US" sz="3600" dirty="0" smtClean="0"/>
              <a:t>(Taboo)</a:t>
            </a:r>
            <a:br>
              <a:rPr lang="en-US" sz="3600" dirty="0" smtClean="0"/>
            </a:br>
            <a:r>
              <a:rPr lang="en-US" sz="3600" dirty="0" smtClean="0"/>
              <a:t/>
            </a:r>
            <a:br>
              <a:rPr lang="en-US" sz="3600" dirty="0" smtClean="0"/>
            </a:br>
            <a:r>
              <a:rPr lang="en-US" sz="3600" dirty="0" smtClean="0"/>
              <a:t>All-all these girls, they like my swagger</a:t>
            </a:r>
            <a:br>
              <a:rPr lang="en-US" sz="3600" dirty="0" smtClean="0"/>
            </a:br>
            <a:r>
              <a:rPr lang="en-US" sz="3600" dirty="0" smtClean="0"/>
              <a:t>They </a:t>
            </a:r>
            <a:r>
              <a:rPr lang="en-US" sz="3600" dirty="0" err="1" smtClean="0"/>
              <a:t>callin</a:t>
            </a:r>
            <a:r>
              <a:rPr lang="en-US" sz="3600" dirty="0" smtClean="0"/>
              <a:t>’ me Mick </a:t>
            </a:r>
            <a:r>
              <a:rPr lang="en-US" sz="3600" dirty="0" err="1" smtClean="0"/>
              <a:t>Jagger</a:t>
            </a:r>
            <a:r>
              <a:rPr lang="en-US" sz="3600" dirty="0" smtClean="0"/>
              <a:t/>
            </a:r>
            <a:br>
              <a:rPr lang="en-US" sz="3600" dirty="0" smtClean="0"/>
            </a:br>
            <a:r>
              <a:rPr lang="en-US" sz="3600" dirty="0" smtClean="0"/>
              <a:t>I be </a:t>
            </a:r>
            <a:r>
              <a:rPr lang="en-US" sz="3600" dirty="0" err="1" smtClean="0"/>
              <a:t>rollin</a:t>
            </a:r>
            <a:r>
              <a:rPr lang="en-US" sz="3600" dirty="0" smtClean="0"/>
              <a:t>’ like a Stone</a:t>
            </a:r>
            <a:br>
              <a:rPr lang="en-US" sz="3600" dirty="0" smtClean="0"/>
            </a:br>
            <a:r>
              <a:rPr lang="en-US" sz="3600" dirty="0" smtClean="0"/>
              <a:t>Jet-setter, jet-</a:t>
            </a:r>
            <a:r>
              <a:rPr lang="en-US" sz="3600" dirty="0" err="1" smtClean="0"/>
              <a:t>lagger</a:t>
            </a:r>
            <a:r>
              <a:rPr lang="en-US" sz="3600" dirty="0" smtClean="0"/>
              <a:t/>
            </a:r>
            <a:br>
              <a:rPr lang="en-US" sz="3600" dirty="0" smtClean="0"/>
            </a:br>
            <a:r>
              <a:rPr lang="en-US" sz="3600" dirty="0" smtClean="0"/>
              <a:t>We </a:t>
            </a:r>
            <a:r>
              <a:rPr lang="en-US" sz="3600" dirty="0" err="1" smtClean="0"/>
              <a:t>ain’t</a:t>
            </a:r>
            <a:r>
              <a:rPr lang="en-US" sz="3600" dirty="0" smtClean="0"/>
              <a:t> </a:t>
            </a:r>
            <a:r>
              <a:rPr lang="en-US" sz="3600" dirty="0" err="1" smtClean="0"/>
              <a:t>messin</a:t>
            </a:r>
            <a:r>
              <a:rPr lang="en-US" sz="3600" dirty="0" smtClean="0"/>
              <a:t>’ with no maggots</a:t>
            </a:r>
            <a:br>
              <a:rPr lang="en-US" sz="3600" dirty="0" smtClean="0"/>
            </a:br>
            <a:r>
              <a:rPr lang="en-US" sz="3600" dirty="0" err="1" smtClean="0"/>
              <a:t>Messin</a:t>
            </a:r>
            <a:r>
              <a:rPr lang="en-US" sz="3600" dirty="0" smtClean="0"/>
              <a:t>’ with the </a:t>
            </a:r>
            <a:r>
              <a:rPr lang="en-US" sz="3600" dirty="0" err="1" smtClean="0"/>
              <a:t>baddest</a:t>
            </a:r>
            <a:r>
              <a:rPr lang="en-US" sz="3600" dirty="0" smtClean="0"/>
              <a:t/>
            </a:r>
            <a:br>
              <a:rPr lang="en-US" sz="3600" dirty="0" smtClean="0"/>
            </a:br>
            <a:r>
              <a:rPr lang="en-US" sz="3600" dirty="0" smtClean="0"/>
              <a:t>Chicks in the club</a:t>
            </a:r>
            <a:br>
              <a:rPr lang="en-US" sz="3600" dirty="0" smtClean="0"/>
            </a:br>
            <a:r>
              <a:rPr lang="en-US" sz="3600" dirty="0" smtClean="0"/>
              <a:t>Honey, what’s up?</a:t>
            </a:r>
            <a:r>
              <a:rPr lang="en-US" sz="1000" dirty="0" smtClean="0"/>
              <a:t/>
            </a:r>
            <a:br>
              <a:rPr lang="en-US" sz="1000" dirty="0" smtClean="0"/>
            </a:br>
            <a:r>
              <a:rPr lang="en-US" sz="1000" dirty="0" smtClean="0"/>
              <a:t/>
            </a:r>
            <a:br>
              <a:rPr lang="en-US" sz="1000" dirty="0" smtClean="0"/>
            </a:br>
            <a:endParaRPr lang="es-ES" sz="1000" dirty="0"/>
          </a:p>
        </p:txBody>
      </p:sp>
    </p:spTree>
  </p:cSld>
  <p:clrMapOvr>
    <a:masterClrMapping/>
  </p:clrMapOvr>
  <p:transition spd="slow">
    <p:strips dir="ru"/>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67494"/>
            <a:ext cx="8229600" cy="6401866"/>
          </a:xfrm>
        </p:spPr>
        <p:txBody>
          <a:bodyPr>
            <a:normAutofit/>
          </a:bodyPr>
          <a:lstStyle/>
          <a:p>
            <a:r>
              <a:rPr lang="en-US" sz="1800" dirty="0" smtClean="0"/>
              <a:t>(</a:t>
            </a:r>
            <a:r>
              <a:rPr lang="en-US" sz="1800" dirty="0" err="1" smtClean="0"/>
              <a:t>apl.de.ap</a:t>
            </a:r>
            <a:r>
              <a:rPr lang="en-US" sz="1800" dirty="0" smtClean="0"/>
              <a:t>)</a:t>
            </a:r>
            <a:br>
              <a:rPr lang="en-US" sz="1800" dirty="0" smtClean="0"/>
            </a:br>
            <a:r>
              <a:rPr lang="en-US" sz="1800" dirty="0" smtClean="0"/>
              <a:t/>
            </a:r>
            <a:br>
              <a:rPr lang="en-US" sz="1800" dirty="0" smtClean="0"/>
            </a:br>
            <a:r>
              <a:rPr lang="en-US" sz="1800" dirty="0" smtClean="0"/>
              <a:t>Mirror, mirror on the wall</a:t>
            </a:r>
            <a:br>
              <a:rPr lang="en-US" sz="1800" dirty="0" smtClean="0"/>
            </a:br>
            <a:r>
              <a:rPr lang="en-US" sz="1800" dirty="0" smtClean="0"/>
              <a:t>Who’s the </a:t>
            </a:r>
            <a:r>
              <a:rPr lang="en-US" sz="1800" dirty="0" err="1" smtClean="0"/>
              <a:t>baddest</a:t>
            </a:r>
            <a:r>
              <a:rPr lang="en-US" sz="1800" dirty="0" smtClean="0"/>
              <a:t> of them all?</a:t>
            </a:r>
            <a:br>
              <a:rPr lang="en-US" sz="1800" dirty="0" smtClean="0"/>
            </a:br>
            <a:r>
              <a:rPr lang="en-US" sz="1800" dirty="0" smtClean="0"/>
              <a:t>Yeah, it’s </a:t>
            </a:r>
            <a:r>
              <a:rPr lang="en-US" sz="1800" dirty="0" err="1" smtClean="0"/>
              <a:t>gotta</a:t>
            </a:r>
            <a:r>
              <a:rPr lang="en-US" sz="1800" dirty="0" smtClean="0"/>
              <a:t> be the </a:t>
            </a:r>
            <a:r>
              <a:rPr lang="en-US" sz="1800" dirty="0" err="1" smtClean="0"/>
              <a:t>apl</a:t>
            </a:r>
            <a:r>
              <a:rPr lang="en-US" sz="1800" dirty="0" smtClean="0"/>
              <a:t/>
            </a:r>
            <a:br>
              <a:rPr lang="en-US" sz="1800" dirty="0" smtClean="0"/>
            </a:br>
            <a:r>
              <a:rPr lang="en-US" sz="1800" dirty="0" smtClean="0"/>
              <a:t>I’m the </a:t>
            </a:r>
            <a:r>
              <a:rPr lang="en-US" sz="1800" dirty="0" err="1" smtClean="0"/>
              <a:t>mack</a:t>
            </a:r>
            <a:r>
              <a:rPr lang="en-US" sz="1800" dirty="0" smtClean="0"/>
              <a:t> daddy, y’all</a:t>
            </a:r>
            <a:br>
              <a:rPr lang="en-US" sz="1800" dirty="0" smtClean="0"/>
            </a:br>
            <a:r>
              <a:rPr lang="en-US" sz="1800" dirty="0" smtClean="0"/>
              <a:t>Haters better step back</a:t>
            </a:r>
            <a:br>
              <a:rPr lang="en-US" sz="1800" dirty="0" smtClean="0"/>
            </a:br>
            <a:r>
              <a:rPr lang="en-US" sz="1800" dirty="0" smtClean="0"/>
              <a:t>Ladies (don’t load your act)</a:t>
            </a:r>
            <a:br>
              <a:rPr lang="en-US" sz="1800" dirty="0" smtClean="0"/>
            </a:br>
            <a:r>
              <a:rPr lang="en-US" sz="1800" dirty="0" smtClean="0"/>
              <a:t>I’m the party application</a:t>
            </a:r>
            <a:br>
              <a:rPr lang="en-US" sz="1800" dirty="0" smtClean="0"/>
            </a:br>
            <a:r>
              <a:rPr lang="en-US" sz="1800" dirty="0" err="1" smtClean="0"/>
              <a:t>Rockin</a:t>
            </a:r>
            <a:r>
              <a:rPr lang="en-US" sz="1800" dirty="0" smtClean="0"/>
              <a:t>’ just like that</a:t>
            </a:r>
            <a:br>
              <a:rPr lang="en-US" sz="1800" dirty="0" smtClean="0"/>
            </a:br>
            <a:r>
              <a:rPr lang="en-US" sz="1800" dirty="0" smtClean="0"/>
              <a:t/>
            </a:r>
            <a:br>
              <a:rPr lang="en-US" sz="1800" dirty="0" smtClean="0"/>
            </a:br>
            <a:r>
              <a:rPr lang="en-US" sz="1800" dirty="0" smtClean="0"/>
              <a:t>(This is international)</a:t>
            </a:r>
            <a:br>
              <a:rPr lang="en-US" sz="1800" dirty="0" smtClean="0"/>
            </a:br>
            <a:r>
              <a:rPr lang="en-US" sz="1800" dirty="0" smtClean="0"/>
              <a:t>(Big mega radio smasher)</a:t>
            </a:r>
            <a:br>
              <a:rPr lang="en-US" sz="1800" dirty="0" smtClean="0"/>
            </a:br>
            <a:r>
              <a:rPr lang="en-US" sz="1800" dirty="0" smtClean="0"/>
              <a:t/>
            </a:r>
            <a:br>
              <a:rPr lang="en-US" sz="1800" dirty="0" smtClean="0"/>
            </a:br>
            <a:r>
              <a:rPr lang="en-US" sz="1800" dirty="0" smtClean="0"/>
              <a:t>‘Cause I’m!</a:t>
            </a:r>
            <a:br>
              <a:rPr lang="en-US" sz="1800" dirty="0" smtClean="0"/>
            </a:br>
            <a:r>
              <a:rPr lang="en-US" sz="1800" dirty="0" err="1" smtClean="0"/>
              <a:t>Havin</a:t>
            </a:r>
            <a:r>
              <a:rPr lang="en-US" sz="1800" dirty="0" smtClean="0"/>
              <a:t>’!</a:t>
            </a:r>
            <a:br>
              <a:rPr lang="en-US" sz="1800" dirty="0" smtClean="0"/>
            </a:br>
            <a:r>
              <a:rPr lang="en-US" sz="1800" dirty="0" smtClean="0"/>
              <a:t>A good! Time!</a:t>
            </a:r>
            <a:br>
              <a:rPr lang="en-US" sz="1800" dirty="0" smtClean="0"/>
            </a:br>
            <a:r>
              <a:rPr lang="en-US" sz="1800" dirty="0" smtClean="0"/>
              <a:t>With you!</a:t>
            </a:r>
            <a:br>
              <a:rPr lang="en-US" sz="1800" dirty="0" smtClean="0"/>
            </a:br>
            <a:r>
              <a:rPr lang="en-US" sz="1800" dirty="0" smtClean="0"/>
              <a:t>I’m </a:t>
            </a:r>
            <a:r>
              <a:rPr lang="en-US" sz="1800" dirty="0" err="1" smtClean="0"/>
              <a:t>tellin</a:t>
            </a:r>
            <a:r>
              <a:rPr lang="en-US" sz="1800" dirty="0" smtClean="0"/>
              <a:t>’ you</a:t>
            </a:r>
            <a:r>
              <a:rPr lang="en-US" sz="1100" dirty="0" smtClean="0"/>
              <a:t/>
            </a:r>
            <a:br>
              <a:rPr lang="en-US" sz="1100" dirty="0" smtClean="0"/>
            </a:br>
            <a:r>
              <a:rPr lang="en-US" sz="1100" dirty="0" smtClean="0"/>
              <a:t/>
            </a:r>
            <a:br>
              <a:rPr lang="en-US" sz="1100" dirty="0" smtClean="0"/>
            </a:br>
            <a:endParaRPr lang="es-ES" sz="1100" dirty="0"/>
          </a:p>
        </p:txBody>
      </p:sp>
    </p:spTree>
  </p:cSld>
  <p:clrMapOvr>
    <a:masterClrMapping/>
  </p:clrMapOvr>
  <p:transition spd="slow">
    <p:strips dir="ru"/>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67494"/>
            <a:ext cx="2962672" cy="6401866"/>
          </a:xfrm>
        </p:spPr>
        <p:txBody>
          <a:bodyPr>
            <a:normAutofit/>
          </a:bodyPr>
          <a:lstStyle/>
          <a:p>
            <a:r>
              <a:rPr lang="en-US" sz="1200" dirty="0" smtClean="0"/>
              <a:t>I-I-I-I’ve had</a:t>
            </a:r>
            <a:br>
              <a:rPr lang="en-US" sz="1200" dirty="0" smtClean="0"/>
            </a:br>
            <a:r>
              <a:rPr lang="en-US" sz="1200" dirty="0" smtClean="0"/>
              <a:t>The time of my </a:t>
            </a:r>
            <a:r>
              <a:rPr lang="en-US" sz="1200" dirty="0" err="1" smtClean="0"/>
              <a:t>li-i-ife</a:t>
            </a:r>
            <a:r>
              <a:rPr lang="en-US" sz="1200" dirty="0" smtClean="0"/>
              <a:t/>
            </a:r>
            <a:br>
              <a:rPr lang="en-US" sz="1200" dirty="0" smtClean="0"/>
            </a:br>
            <a:r>
              <a:rPr lang="en-US" sz="1200" dirty="0" smtClean="0"/>
              <a:t>And I’ve never felt this way before-fore</a:t>
            </a:r>
            <a:br>
              <a:rPr lang="en-US" sz="1200" dirty="0" smtClean="0"/>
            </a:br>
            <a:r>
              <a:rPr lang="en-US" sz="1200" dirty="0" smtClean="0"/>
              <a:t>And I swear-wear</a:t>
            </a:r>
            <a:br>
              <a:rPr lang="en-US" sz="1200" dirty="0" smtClean="0"/>
            </a:br>
            <a:r>
              <a:rPr lang="en-US" sz="1200" dirty="0" smtClean="0"/>
              <a:t>This is </a:t>
            </a:r>
            <a:r>
              <a:rPr lang="en-US" sz="1200" dirty="0" err="1" smtClean="0"/>
              <a:t>tru</a:t>
            </a:r>
            <a:r>
              <a:rPr lang="en-US" sz="1200" dirty="0" smtClean="0"/>
              <a:t>-u-</a:t>
            </a:r>
            <a:r>
              <a:rPr lang="en-US" sz="1200" dirty="0" err="1" smtClean="0"/>
              <a:t>ue</a:t>
            </a:r>
            <a:r>
              <a:rPr lang="en-US" sz="1200" dirty="0" smtClean="0"/>
              <a:t/>
            </a:r>
            <a:br>
              <a:rPr lang="en-US" sz="1200" dirty="0" smtClean="0"/>
            </a:br>
            <a:r>
              <a:rPr lang="en-US" sz="1200" dirty="0" smtClean="0"/>
              <a:t>And I owe it all to you-</a:t>
            </a:r>
            <a:r>
              <a:rPr lang="en-US" sz="1200" dirty="0" err="1" smtClean="0"/>
              <a:t>ou</a:t>
            </a:r>
            <a:r>
              <a:rPr lang="en-US" sz="1200" dirty="0" smtClean="0"/>
              <a:t/>
            </a:r>
            <a:br>
              <a:rPr lang="en-US" sz="1200" dirty="0" smtClean="0"/>
            </a:br>
            <a:r>
              <a:rPr lang="en-US" sz="1200" dirty="0" smtClean="0"/>
              <a:t/>
            </a:r>
            <a:br>
              <a:rPr lang="en-US" sz="1200" dirty="0" smtClean="0"/>
            </a:br>
            <a:r>
              <a:rPr lang="en-US" sz="1200" dirty="0" smtClean="0"/>
              <a:t>Oh, I-I-I-I’ve had</a:t>
            </a:r>
            <a:br>
              <a:rPr lang="en-US" sz="1200" dirty="0" smtClean="0"/>
            </a:br>
            <a:r>
              <a:rPr lang="en-US" sz="1200" dirty="0" smtClean="0"/>
              <a:t>The time of my </a:t>
            </a:r>
            <a:r>
              <a:rPr lang="en-US" sz="1200" dirty="0" err="1" smtClean="0"/>
              <a:t>li-i-i-ow</a:t>
            </a:r>
            <a:r>
              <a:rPr lang="en-US" sz="1200" dirty="0" smtClean="0"/>
              <a:t/>
            </a:r>
            <a:br>
              <a:rPr lang="en-US" sz="1200" dirty="0" smtClean="0"/>
            </a:br>
            <a:r>
              <a:rPr lang="en-US" sz="1200" dirty="0" smtClean="0"/>
              <a:t>And I’ve never felt this way before-fore</a:t>
            </a:r>
            <a:br>
              <a:rPr lang="en-US" sz="1200" dirty="0" smtClean="0"/>
            </a:br>
            <a:r>
              <a:rPr lang="en-US" sz="1200" dirty="0" smtClean="0"/>
              <a:t>And I swear-wear</a:t>
            </a:r>
            <a:br>
              <a:rPr lang="en-US" sz="1200" dirty="0" smtClean="0"/>
            </a:br>
            <a:r>
              <a:rPr lang="en-US" sz="1200" dirty="0" smtClean="0"/>
              <a:t>This is </a:t>
            </a:r>
            <a:r>
              <a:rPr lang="en-US" sz="1200" dirty="0" err="1" smtClean="0"/>
              <a:t>tru</a:t>
            </a:r>
            <a:r>
              <a:rPr lang="en-US" sz="1200" dirty="0" smtClean="0"/>
              <a:t>-u-</a:t>
            </a:r>
            <a:r>
              <a:rPr lang="en-US" sz="1200" dirty="0" err="1" smtClean="0"/>
              <a:t>ue</a:t>
            </a:r>
            <a:r>
              <a:rPr lang="en-US" sz="1200" dirty="0" smtClean="0"/>
              <a:t/>
            </a:r>
            <a:br>
              <a:rPr lang="en-US" sz="1200" dirty="0" smtClean="0"/>
            </a:br>
            <a:r>
              <a:rPr lang="en-US" sz="1200" dirty="0" smtClean="0"/>
              <a:t>And I owe it all to you-</a:t>
            </a:r>
            <a:r>
              <a:rPr lang="en-US" sz="1200" dirty="0" err="1" smtClean="0"/>
              <a:t>ou</a:t>
            </a:r>
            <a:r>
              <a:rPr lang="en-US" sz="1200" dirty="0" smtClean="0"/>
              <a:t/>
            </a:r>
            <a:br>
              <a:rPr lang="en-US" sz="1200" dirty="0" smtClean="0"/>
            </a:br>
            <a:r>
              <a:rPr lang="en-US" sz="1200" dirty="0" smtClean="0"/>
              <a:t/>
            </a:r>
            <a:br>
              <a:rPr lang="en-US" sz="1200" dirty="0" smtClean="0"/>
            </a:br>
            <a:r>
              <a:rPr lang="en-US" sz="1200" dirty="0" smtClean="0"/>
              <a:t>I-I-I-I’ve had</a:t>
            </a:r>
            <a:br>
              <a:rPr lang="en-US" sz="1200" dirty="0" smtClean="0"/>
            </a:br>
            <a:r>
              <a:rPr lang="en-US" sz="1200" dirty="0" smtClean="0"/>
              <a:t>The time of my </a:t>
            </a:r>
            <a:r>
              <a:rPr lang="en-US" sz="1200" dirty="0" err="1" smtClean="0"/>
              <a:t>li-i-ife</a:t>
            </a:r>
            <a:r>
              <a:rPr lang="en-US" sz="1200" dirty="0" smtClean="0"/>
              <a:t/>
            </a:r>
            <a:br>
              <a:rPr lang="en-US" sz="1200" dirty="0" smtClean="0"/>
            </a:br>
            <a:r>
              <a:rPr lang="en-US" sz="1200" dirty="0" smtClean="0"/>
              <a:t>And I’ve never felt this way before-fore</a:t>
            </a:r>
            <a:br>
              <a:rPr lang="en-US" sz="1200" dirty="0" smtClean="0"/>
            </a:br>
            <a:r>
              <a:rPr lang="en-US" sz="1200" dirty="0" smtClean="0"/>
              <a:t>And I swear-wear</a:t>
            </a:r>
            <a:br>
              <a:rPr lang="en-US" sz="1200" dirty="0" smtClean="0"/>
            </a:br>
            <a:r>
              <a:rPr lang="en-US" sz="1200" dirty="0" smtClean="0"/>
              <a:t>This is </a:t>
            </a:r>
            <a:r>
              <a:rPr lang="en-US" sz="1200" dirty="0" err="1" smtClean="0"/>
              <a:t>tru</a:t>
            </a:r>
            <a:r>
              <a:rPr lang="en-US" sz="1200" dirty="0" smtClean="0"/>
              <a:t>-u-</a:t>
            </a:r>
            <a:r>
              <a:rPr lang="en-US" sz="1200" dirty="0" err="1" smtClean="0"/>
              <a:t>ue</a:t>
            </a:r>
            <a:r>
              <a:rPr lang="en-US" sz="1200" dirty="0" smtClean="0"/>
              <a:t/>
            </a:r>
            <a:br>
              <a:rPr lang="en-US" sz="1200" dirty="0" smtClean="0"/>
            </a:br>
            <a:r>
              <a:rPr lang="en-US" sz="1200" dirty="0" smtClean="0"/>
              <a:t>And I owe it all to you-</a:t>
            </a:r>
            <a:r>
              <a:rPr lang="en-US" sz="1200" dirty="0" err="1" smtClean="0"/>
              <a:t>ou</a:t>
            </a:r>
            <a:r>
              <a:rPr lang="en-US" sz="1200" dirty="0" smtClean="0"/>
              <a:t/>
            </a:r>
            <a:br>
              <a:rPr lang="en-US" sz="1200" dirty="0" smtClean="0"/>
            </a:br>
            <a:r>
              <a:rPr lang="en-US" sz="1200" dirty="0" smtClean="0"/>
              <a:t/>
            </a:r>
            <a:br>
              <a:rPr lang="en-US" sz="1200" dirty="0" smtClean="0"/>
            </a:br>
            <a:r>
              <a:rPr lang="en-US" sz="1200" dirty="0" smtClean="0"/>
              <a:t>Oh, I-I-I-I’ve had</a:t>
            </a:r>
            <a:br>
              <a:rPr lang="en-US" sz="1200" dirty="0" smtClean="0"/>
            </a:br>
            <a:r>
              <a:rPr lang="en-US" sz="1200" dirty="0" smtClean="0"/>
              <a:t>The time of my </a:t>
            </a:r>
            <a:r>
              <a:rPr lang="en-US" sz="1200" dirty="0" err="1" smtClean="0"/>
              <a:t>li-i-i-ow</a:t>
            </a:r>
            <a:r>
              <a:rPr lang="en-US" sz="1200" dirty="0" smtClean="0"/>
              <a:t/>
            </a:r>
            <a:br>
              <a:rPr lang="en-US" sz="1200" dirty="0" smtClean="0"/>
            </a:br>
            <a:r>
              <a:rPr lang="en-US" sz="1200" dirty="0" smtClean="0"/>
              <a:t>And I’ve never felt this way before-fore</a:t>
            </a:r>
            <a:br>
              <a:rPr lang="en-US" sz="1200" dirty="0" smtClean="0"/>
            </a:br>
            <a:r>
              <a:rPr lang="en-US" sz="1200" dirty="0" smtClean="0"/>
              <a:t>And I swear-wear</a:t>
            </a:r>
            <a:br>
              <a:rPr lang="en-US" sz="1200" dirty="0" smtClean="0"/>
            </a:br>
            <a:r>
              <a:rPr lang="en-US" sz="1200" dirty="0" smtClean="0"/>
              <a:t>This is </a:t>
            </a:r>
            <a:r>
              <a:rPr lang="en-US" sz="1200" dirty="0" err="1" smtClean="0"/>
              <a:t>tru</a:t>
            </a:r>
            <a:r>
              <a:rPr lang="en-US" sz="1200" dirty="0" smtClean="0"/>
              <a:t>-u-</a:t>
            </a:r>
            <a:r>
              <a:rPr lang="en-US" sz="1200" dirty="0" err="1" smtClean="0"/>
              <a:t>ue</a:t>
            </a:r>
            <a:r>
              <a:rPr lang="en-US" sz="1200" dirty="0" smtClean="0"/>
              <a:t/>
            </a:r>
            <a:br>
              <a:rPr lang="en-US" sz="1200" dirty="0" smtClean="0"/>
            </a:br>
            <a:r>
              <a:rPr lang="en-US" sz="1200" dirty="0" smtClean="0"/>
              <a:t>And I owe it all to you-</a:t>
            </a:r>
            <a:r>
              <a:rPr lang="en-US" sz="1200" dirty="0" err="1" smtClean="0"/>
              <a:t>ou</a:t>
            </a:r>
            <a:r>
              <a:rPr lang="en-US" sz="1200" dirty="0" smtClean="0"/>
              <a:t/>
            </a:r>
            <a:br>
              <a:rPr lang="en-US" sz="1200" dirty="0" smtClean="0"/>
            </a:br>
            <a:r>
              <a:rPr lang="en-US" sz="1200" dirty="0" smtClean="0"/>
              <a:t/>
            </a:r>
            <a:br>
              <a:rPr lang="en-US" sz="1200" dirty="0" smtClean="0"/>
            </a:br>
            <a:r>
              <a:rPr lang="en-US" sz="1200" dirty="0" smtClean="0"/>
              <a:t>Dirty bit</a:t>
            </a:r>
            <a:endParaRPr lang="es-ES" sz="1200" dirty="0"/>
          </a:p>
        </p:txBody>
      </p:sp>
      <p:pic>
        <p:nvPicPr>
          <p:cNvPr id="4" name="3 Marcador de contenido" descr="images[64].jpg"/>
          <p:cNvPicPr>
            <a:picLocks noGrp="1" noChangeAspect="1"/>
          </p:cNvPicPr>
          <p:nvPr>
            <p:ph idx="1"/>
          </p:nvPr>
        </p:nvPicPr>
        <p:blipFill>
          <a:blip r:embed="rId2" cstate="print"/>
          <a:stretch>
            <a:fillRect/>
          </a:stretch>
        </p:blipFill>
        <p:spPr>
          <a:xfrm>
            <a:off x="4716016" y="620688"/>
            <a:ext cx="3744416" cy="5544616"/>
          </a:xfrm>
          <a:prstGeom prst="roundRect">
            <a:avLst>
              <a:gd name="adj" fmla="val 4167"/>
            </a:avLst>
          </a:prstGeom>
          <a:solidFill>
            <a:srgbClr val="FFFFFF"/>
          </a:solidFill>
          <a:ln w="76200" cap="sq">
            <a:solidFill>
              <a:srgbClr val="292929"/>
            </a:solidFill>
            <a:miter lim="800000"/>
          </a:ln>
          <a:effectLst>
            <a:reflection blurRad="12700" stA="28000" endPos="28000" dist="5000" dir="5400000" sy="-100000" algn="bl" rotWithShape="0"/>
          </a:effectLst>
          <a:scene3d>
            <a:camera prst="orthographicFront"/>
            <a:lightRig rig="threePt" dir="t">
              <a:rot lat="0" lon="0" rev="2700000"/>
            </a:lightRig>
          </a:scene3d>
          <a:sp3d>
            <a:bevelT h="38100"/>
            <a:contourClr>
              <a:srgbClr val="C0C0C0"/>
            </a:contourClr>
          </a:sp3d>
        </p:spPr>
      </p:pic>
    </p:spTree>
  </p:cSld>
  <p:clrMapOvr>
    <a:masterClrMapping/>
  </p:clrMapOvr>
  <p:transition spd="slow">
    <p:strips dir="ru"/>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67494"/>
            <a:ext cx="8229600" cy="6257850"/>
          </a:xfrm>
        </p:spPr>
        <p:txBody>
          <a:bodyPr/>
          <a:lstStyle/>
          <a:p>
            <a:r>
              <a:rPr lang="es-ES" dirty="0" smtClean="0">
                <a:effectLst>
                  <a:glow rad="63500">
                    <a:schemeClr val="accent1">
                      <a:satMod val="175000"/>
                      <a:alpha val="40000"/>
                    </a:schemeClr>
                  </a:glow>
                  <a:outerShdw blurRad="26000" dist="26000" dir="14500000" algn="tl" rotWithShape="0">
                    <a:srgbClr val="000000">
                      <a:alpha val="40000"/>
                    </a:srgbClr>
                  </a:outerShdw>
                </a:effectLst>
              </a:rPr>
              <a:t>         </a:t>
            </a:r>
            <a:r>
              <a:rPr lang="es-ES" u="sng" dirty="0" err="1" smtClean="0">
                <a:effectLst>
                  <a:glow rad="63500">
                    <a:schemeClr val="accent1">
                      <a:satMod val="175000"/>
                      <a:alpha val="40000"/>
                    </a:schemeClr>
                  </a:glow>
                  <a:outerShdw blurRad="26000" dist="26000" dir="14500000" algn="tl" rotWithShape="0">
                    <a:srgbClr val="000000">
                      <a:alpha val="40000"/>
                    </a:srgbClr>
                  </a:outerShdw>
                </a:effectLst>
              </a:rPr>
              <a:t>Name</a:t>
            </a:r>
            <a:r>
              <a:rPr lang="es-ES" u="sng" dirty="0" smtClean="0">
                <a:effectLst>
                  <a:glow rad="63500">
                    <a:schemeClr val="accent1">
                      <a:satMod val="175000"/>
                      <a:alpha val="40000"/>
                    </a:schemeClr>
                  </a:glow>
                  <a:outerShdw blurRad="26000" dist="26000" dir="14500000" algn="tl" rotWithShape="0">
                    <a:srgbClr val="000000">
                      <a:alpha val="40000"/>
                    </a:srgbClr>
                  </a:outerShdw>
                </a:effectLst>
              </a:rPr>
              <a:t>:</a:t>
            </a:r>
            <a:r>
              <a:rPr lang="es-ES" dirty="0" smtClean="0">
                <a:effectLst>
                  <a:glow rad="63500">
                    <a:schemeClr val="accent1">
                      <a:satMod val="175000"/>
                      <a:alpha val="40000"/>
                    </a:schemeClr>
                  </a:glow>
                  <a:outerShdw blurRad="26000" dist="26000" dir="14500000" algn="tl" rotWithShape="0">
                    <a:srgbClr val="000000">
                      <a:alpha val="40000"/>
                    </a:srgbClr>
                  </a:outerShdw>
                </a:effectLst>
              </a:rPr>
              <a:t>  </a:t>
            </a:r>
            <a:r>
              <a:rPr lang="es-ES" sz="3600" dirty="0" err="1" smtClean="0">
                <a:effectLst>
                  <a:glow rad="63500">
                    <a:schemeClr val="accent1">
                      <a:satMod val="175000"/>
                      <a:alpha val="40000"/>
                    </a:schemeClr>
                  </a:glow>
                  <a:outerShdw blurRad="26000" dist="26000" dir="14500000" algn="tl" rotWithShape="0">
                    <a:srgbClr val="000000">
                      <a:alpha val="40000"/>
                    </a:srgbClr>
                  </a:outerShdw>
                </a:effectLst>
              </a:rPr>
              <a:t>Imane</a:t>
            </a:r>
            <a:r>
              <a:rPr lang="es-ES" sz="3600" dirty="0" smtClean="0">
                <a:effectLst>
                  <a:glow rad="63500">
                    <a:schemeClr val="accent1">
                      <a:satMod val="175000"/>
                      <a:alpha val="40000"/>
                    </a:schemeClr>
                  </a:glow>
                  <a:outerShdw blurRad="26000" dist="26000" dir="14500000" algn="tl" rotWithShape="0">
                    <a:srgbClr val="000000">
                      <a:alpha val="40000"/>
                    </a:srgbClr>
                  </a:outerShdw>
                </a:effectLst>
              </a:rPr>
              <a:t> .</a:t>
            </a:r>
            <a:br>
              <a:rPr lang="es-ES" sz="3600" dirty="0" smtClean="0">
                <a:effectLst>
                  <a:glow rad="63500">
                    <a:schemeClr val="accent1">
                      <a:satMod val="175000"/>
                      <a:alpha val="40000"/>
                    </a:schemeClr>
                  </a:glow>
                  <a:outerShdw blurRad="26000" dist="26000" dir="14500000" algn="tl" rotWithShape="0">
                    <a:srgbClr val="000000">
                      <a:alpha val="40000"/>
                    </a:srgbClr>
                  </a:outerShdw>
                </a:effectLst>
              </a:rPr>
            </a:br>
            <a:r>
              <a:rPr lang="es-ES" sz="3600" dirty="0" smtClean="0">
                <a:effectLst>
                  <a:glow rad="63500">
                    <a:schemeClr val="accent1">
                      <a:satMod val="175000"/>
                      <a:alpha val="40000"/>
                    </a:schemeClr>
                  </a:glow>
                  <a:outerShdw blurRad="26000" dist="26000" dir="14500000" algn="tl" rotWithShape="0">
                    <a:srgbClr val="000000">
                      <a:alpha val="40000"/>
                    </a:srgbClr>
                  </a:outerShdw>
                </a:effectLst>
              </a:rPr>
              <a:t/>
            </a:r>
            <a:br>
              <a:rPr lang="es-ES" sz="3600" dirty="0" smtClean="0">
                <a:effectLst>
                  <a:glow rad="63500">
                    <a:schemeClr val="accent1">
                      <a:satMod val="175000"/>
                      <a:alpha val="40000"/>
                    </a:schemeClr>
                  </a:glow>
                  <a:outerShdw blurRad="26000" dist="26000" dir="14500000" algn="tl" rotWithShape="0">
                    <a:srgbClr val="000000">
                      <a:alpha val="40000"/>
                    </a:srgbClr>
                  </a:outerShdw>
                </a:effectLst>
              </a:rPr>
            </a:br>
            <a:r>
              <a:rPr lang="es-ES" sz="3600" dirty="0" smtClean="0">
                <a:effectLst>
                  <a:glow rad="63500">
                    <a:schemeClr val="accent1">
                      <a:satMod val="175000"/>
                      <a:alpha val="40000"/>
                    </a:schemeClr>
                  </a:glow>
                  <a:outerShdw blurRad="26000" dist="26000" dir="14500000" algn="tl" rotWithShape="0">
                    <a:srgbClr val="000000">
                      <a:alpha val="40000"/>
                    </a:srgbClr>
                  </a:outerShdw>
                </a:effectLst>
              </a:rPr>
              <a:t>          </a:t>
            </a:r>
            <a:r>
              <a:rPr lang="es-ES" u="sng" dirty="0" err="1" smtClean="0">
                <a:effectLst>
                  <a:glow rad="63500">
                    <a:schemeClr val="accent1">
                      <a:satMod val="175000"/>
                      <a:alpha val="40000"/>
                    </a:schemeClr>
                  </a:glow>
                  <a:outerShdw blurRad="26000" dist="26000" dir="14500000" algn="tl" rotWithShape="0">
                    <a:srgbClr val="000000">
                      <a:alpha val="40000"/>
                    </a:srgbClr>
                  </a:outerShdw>
                </a:effectLst>
              </a:rPr>
              <a:t>Name</a:t>
            </a:r>
            <a:r>
              <a:rPr lang="es-ES" u="sng" dirty="0" smtClean="0">
                <a:effectLst>
                  <a:glow rad="63500">
                    <a:schemeClr val="accent1">
                      <a:satMod val="175000"/>
                      <a:alpha val="40000"/>
                    </a:schemeClr>
                  </a:glow>
                  <a:outerShdw blurRad="26000" dist="26000" dir="14500000" algn="tl" rotWithShape="0">
                    <a:srgbClr val="000000">
                      <a:alpha val="40000"/>
                    </a:srgbClr>
                  </a:outerShdw>
                </a:effectLst>
              </a:rPr>
              <a:t>:</a:t>
            </a:r>
            <a:r>
              <a:rPr lang="es-ES" dirty="0" smtClean="0">
                <a:effectLst>
                  <a:glow rad="63500">
                    <a:schemeClr val="accent1">
                      <a:satMod val="175000"/>
                      <a:alpha val="40000"/>
                    </a:schemeClr>
                  </a:glow>
                  <a:outerShdw blurRad="26000" dist="26000" dir="14500000" algn="tl" rotWithShape="0">
                    <a:srgbClr val="000000">
                      <a:alpha val="40000"/>
                    </a:srgbClr>
                  </a:outerShdw>
                </a:effectLst>
              </a:rPr>
              <a:t>  </a:t>
            </a:r>
            <a:r>
              <a:rPr lang="es-ES" sz="3600" dirty="0" smtClean="0">
                <a:effectLst>
                  <a:glow rad="63500">
                    <a:schemeClr val="accent1">
                      <a:satMod val="175000"/>
                      <a:alpha val="40000"/>
                    </a:schemeClr>
                  </a:glow>
                </a:effectLst>
              </a:rPr>
              <a:t>Sheila.</a:t>
            </a:r>
            <a:br>
              <a:rPr lang="es-ES" sz="3600" dirty="0" smtClean="0">
                <a:effectLst>
                  <a:glow rad="63500">
                    <a:schemeClr val="accent1">
                      <a:satMod val="175000"/>
                      <a:alpha val="40000"/>
                    </a:schemeClr>
                  </a:glow>
                </a:effectLst>
              </a:rPr>
            </a:br>
            <a:r>
              <a:rPr lang="es-ES" sz="3600" dirty="0" smtClean="0">
                <a:effectLst>
                  <a:glow rad="63500">
                    <a:schemeClr val="accent1">
                      <a:satMod val="175000"/>
                      <a:alpha val="40000"/>
                    </a:schemeClr>
                  </a:glow>
                </a:effectLst>
              </a:rPr>
              <a:t/>
            </a:r>
            <a:br>
              <a:rPr lang="es-ES" sz="3600" dirty="0" smtClean="0">
                <a:effectLst>
                  <a:glow rad="63500">
                    <a:schemeClr val="accent1">
                      <a:satMod val="175000"/>
                      <a:alpha val="40000"/>
                    </a:schemeClr>
                  </a:glow>
                </a:effectLst>
              </a:rPr>
            </a:br>
            <a:r>
              <a:rPr lang="es-ES" sz="3600" dirty="0" smtClean="0">
                <a:effectLst>
                  <a:glow rad="63500">
                    <a:schemeClr val="accent1">
                      <a:satMod val="175000"/>
                      <a:alpha val="40000"/>
                    </a:schemeClr>
                  </a:glow>
                </a:effectLst>
              </a:rPr>
              <a:t>          </a:t>
            </a:r>
            <a:r>
              <a:rPr lang="es-ES" sz="3600" u="sng" dirty="0" err="1" smtClean="0">
                <a:effectLst>
                  <a:glow rad="63500">
                    <a:schemeClr val="accent1">
                      <a:satMod val="175000"/>
                      <a:alpha val="40000"/>
                    </a:schemeClr>
                  </a:glow>
                  <a:outerShdw blurRad="26000" dist="26000" dir="14500000" algn="tl" rotWithShape="0">
                    <a:srgbClr val="000000">
                      <a:alpha val="40000"/>
                    </a:srgbClr>
                  </a:outerShdw>
                </a:effectLst>
              </a:rPr>
              <a:t>Subject</a:t>
            </a:r>
            <a:r>
              <a:rPr lang="es-ES" sz="3600" u="sng" dirty="0" smtClean="0">
                <a:effectLst>
                  <a:glow rad="63500">
                    <a:schemeClr val="accent1">
                      <a:satMod val="175000"/>
                      <a:alpha val="40000"/>
                    </a:schemeClr>
                  </a:glow>
                  <a:outerShdw blurRad="26000" dist="26000" dir="14500000" algn="tl" rotWithShape="0">
                    <a:srgbClr val="000000">
                      <a:alpha val="40000"/>
                    </a:srgbClr>
                  </a:outerShdw>
                </a:effectLst>
              </a:rPr>
              <a:t>:</a:t>
            </a:r>
            <a:r>
              <a:rPr lang="es-ES" sz="3600" dirty="0" smtClean="0">
                <a:effectLst>
                  <a:glow rad="63500">
                    <a:schemeClr val="accent1">
                      <a:satMod val="175000"/>
                      <a:alpha val="40000"/>
                    </a:schemeClr>
                  </a:glow>
                  <a:outerShdw blurRad="26000" dist="26000" dir="14500000" algn="tl" rotWithShape="0">
                    <a:srgbClr val="000000">
                      <a:alpha val="40000"/>
                    </a:srgbClr>
                  </a:outerShdw>
                </a:effectLst>
              </a:rPr>
              <a:t>  </a:t>
            </a:r>
            <a:r>
              <a:rPr lang="es-ES" sz="3600" dirty="0" err="1" smtClean="0">
                <a:effectLst>
                  <a:glow rad="63500">
                    <a:schemeClr val="accent1">
                      <a:satMod val="175000"/>
                      <a:alpha val="40000"/>
                    </a:schemeClr>
                  </a:glow>
                </a:effectLst>
              </a:rPr>
              <a:t>E</a:t>
            </a:r>
            <a:r>
              <a:rPr lang="es-ES" sz="3600" dirty="0" err="1" smtClean="0">
                <a:effectLst>
                  <a:glow rad="63500">
                    <a:schemeClr val="accent1">
                      <a:satMod val="175000"/>
                      <a:alpha val="40000"/>
                    </a:schemeClr>
                  </a:glow>
                </a:effectLst>
              </a:rPr>
              <a:t>nglish</a:t>
            </a:r>
            <a:r>
              <a:rPr lang="es-ES" sz="3600" dirty="0" smtClean="0">
                <a:effectLst>
                  <a:glow rad="63500">
                    <a:schemeClr val="accent1">
                      <a:satMod val="175000"/>
                      <a:alpha val="40000"/>
                    </a:schemeClr>
                  </a:glow>
                </a:effectLst>
              </a:rPr>
              <a:t>.</a:t>
            </a:r>
            <a:br>
              <a:rPr lang="es-ES" sz="3600" dirty="0" smtClean="0">
                <a:effectLst>
                  <a:glow rad="63500">
                    <a:schemeClr val="accent1">
                      <a:satMod val="175000"/>
                      <a:alpha val="40000"/>
                    </a:schemeClr>
                  </a:glow>
                </a:effectLst>
              </a:rPr>
            </a:br>
            <a:r>
              <a:rPr lang="es-ES" sz="3600" dirty="0" smtClean="0">
                <a:effectLst>
                  <a:glow rad="63500">
                    <a:schemeClr val="accent1">
                      <a:satMod val="175000"/>
                      <a:alpha val="40000"/>
                    </a:schemeClr>
                  </a:glow>
                </a:effectLst>
              </a:rPr>
              <a:t/>
            </a:r>
            <a:br>
              <a:rPr lang="es-ES" sz="3600" dirty="0" smtClean="0">
                <a:effectLst>
                  <a:glow rad="63500">
                    <a:schemeClr val="accent1">
                      <a:satMod val="175000"/>
                      <a:alpha val="40000"/>
                    </a:schemeClr>
                  </a:glow>
                </a:effectLst>
              </a:rPr>
            </a:br>
            <a:r>
              <a:rPr lang="es-ES" sz="3600" dirty="0" smtClean="0">
                <a:effectLst>
                  <a:glow rad="63500">
                    <a:schemeClr val="accent1">
                      <a:satMod val="175000"/>
                      <a:alpha val="40000"/>
                    </a:schemeClr>
                  </a:glow>
                </a:effectLst>
              </a:rPr>
              <a:t/>
            </a:r>
            <a:br>
              <a:rPr lang="es-ES" sz="3600" dirty="0" smtClean="0">
                <a:effectLst>
                  <a:glow rad="63500">
                    <a:schemeClr val="accent1">
                      <a:satMod val="175000"/>
                      <a:alpha val="40000"/>
                    </a:schemeClr>
                  </a:glow>
                </a:effectLst>
              </a:rPr>
            </a:br>
            <a:r>
              <a:rPr lang="es-ES" sz="3600" dirty="0" smtClean="0">
                <a:effectLst>
                  <a:glow rad="63500">
                    <a:schemeClr val="accent1">
                      <a:satMod val="175000"/>
                      <a:alpha val="40000"/>
                    </a:schemeClr>
                  </a:glow>
                </a:effectLst>
              </a:rPr>
              <a:t>           </a:t>
            </a:r>
            <a:r>
              <a:rPr lang="es-ES" sz="6600" u="sng" dirty="0" smtClean="0">
                <a:effectLst>
                  <a:glow rad="228600">
                    <a:schemeClr val="accent3">
                      <a:satMod val="175000"/>
                      <a:alpha val="40000"/>
                    </a:schemeClr>
                  </a:glow>
                </a:effectLst>
              </a:rPr>
              <a:t>*</a:t>
            </a:r>
            <a:r>
              <a:rPr lang="es-ES" sz="6600" u="sng" dirty="0" err="1" smtClean="0">
                <a:effectLst>
                  <a:glow rad="228600">
                    <a:schemeClr val="accent3">
                      <a:satMod val="175000"/>
                      <a:alpha val="40000"/>
                    </a:schemeClr>
                  </a:glow>
                </a:effectLst>
              </a:rPr>
              <a:t>Angeles</a:t>
            </a:r>
            <a:r>
              <a:rPr lang="es-ES" sz="6600" u="sng" dirty="0" smtClean="0">
                <a:effectLst>
                  <a:glow rad="228600">
                    <a:schemeClr val="accent3">
                      <a:satMod val="175000"/>
                      <a:alpha val="40000"/>
                    </a:schemeClr>
                  </a:glow>
                </a:effectLst>
              </a:rPr>
              <a:t>!</a:t>
            </a:r>
            <a:r>
              <a:rPr lang="es-ES" sz="3600" dirty="0" smtClean="0">
                <a:effectLst>
                  <a:glow rad="63500">
                    <a:schemeClr val="accent1">
                      <a:satMod val="175000"/>
                      <a:alpha val="40000"/>
                    </a:schemeClr>
                  </a:glow>
                </a:effectLst>
              </a:rPr>
              <a:t/>
            </a:r>
            <a:br>
              <a:rPr lang="es-ES" sz="3600" dirty="0" smtClean="0">
                <a:effectLst>
                  <a:glow rad="63500">
                    <a:schemeClr val="accent1">
                      <a:satMod val="175000"/>
                      <a:alpha val="40000"/>
                    </a:schemeClr>
                  </a:glow>
                </a:effectLst>
              </a:rPr>
            </a:br>
            <a:r>
              <a:rPr lang="es-ES" sz="3600" dirty="0" smtClean="0">
                <a:effectLst>
                  <a:glow rad="63500">
                    <a:schemeClr val="accent1">
                      <a:satMod val="175000"/>
                      <a:alpha val="40000"/>
                    </a:schemeClr>
                  </a:glow>
                  <a:outerShdw blurRad="26000" dist="26000" dir="14500000" algn="tl" rotWithShape="0">
                    <a:srgbClr val="000000">
                      <a:alpha val="40000"/>
                    </a:srgbClr>
                  </a:outerShdw>
                </a:effectLst>
              </a:rPr>
              <a:t/>
            </a:r>
            <a:br>
              <a:rPr lang="es-ES" sz="3600" dirty="0" smtClean="0">
                <a:effectLst>
                  <a:glow rad="63500">
                    <a:schemeClr val="accent1">
                      <a:satMod val="175000"/>
                      <a:alpha val="40000"/>
                    </a:schemeClr>
                  </a:glow>
                  <a:outerShdw blurRad="26000" dist="26000" dir="14500000" algn="tl" rotWithShape="0">
                    <a:srgbClr val="000000">
                      <a:alpha val="40000"/>
                    </a:srgbClr>
                  </a:outerShdw>
                </a:effectLst>
              </a:rPr>
            </a:br>
            <a:endParaRPr lang="es-ES" sz="3600" dirty="0">
              <a:effectLst>
                <a:glow rad="63500">
                  <a:schemeClr val="accent1">
                    <a:satMod val="175000"/>
                    <a:alpha val="40000"/>
                  </a:schemeClr>
                </a:glow>
              </a:effectLst>
            </a:endParaRPr>
          </a:p>
        </p:txBody>
      </p:sp>
    </p:spTree>
  </p:cSld>
  <p:clrMapOvr>
    <a:masterClrMapping/>
  </p:clrMapOvr>
  <p:transition spd="slow">
    <p:dissolv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67494"/>
            <a:ext cx="8229600" cy="6113834"/>
          </a:xfrm>
        </p:spPr>
        <p:txBody>
          <a:bodyPr>
            <a:prstTxWarp prst="textInflateBottom">
              <a:avLst>
                <a:gd name="adj" fmla="val 86740"/>
              </a:avLst>
            </a:prstTxWarp>
            <a:normAutofit/>
          </a:bodyPr>
          <a:lstStyle/>
          <a:p>
            <a:r>
              <a:rPr lang="es-ES" sz="9600" b="1" u="sng" dirty="0" smtClean="0">
                <a:effectLst>
                  <a:glow rad="228600">
                    <a:schemeClr val="accent1">
                      <a:satMod val="175000"/>
                      <a:alpha val="40000"/>
                    </a:schemeClr>
                  </a:glow>
                  <a:outerShdw blurRad="26000" dist="26000" dir="14500000" algn="tl" rotWithShape="0">
                    <a:srgbClr val="000000">
                      <a:alpha val="40000"/>
                    </a:srgbClr>
                  </a:outerShdw>
                </a:effectLst>
              </a:rPr>
              <a:t>*</a:t>
            </a:r>
            <a:r>
              <a:rPr lang="es-ES" sz="9600" b="1" u="sng" dirty="0" err="1" smtClean="0">
                <a:effectLst>
                  <a:glow rad="228600">
                    <a:schemeClr val="accent1">
                      <a:satMod val="175000"/>
                      <a:alpha val="40000"/>
                    </a:schemeClr>
                  </a:glow>
                  <a:outerShdw blurRad="26000" dist="26000" dir="14500000" algn="tl" rotWithShape="0">
                    <a:srgbClr val="000000">
                      <a:alpha val="40000"/>
                    </a:srgbClr>
                  </a:outerShdw>
                </a:effectLst>
              </a:rPr>
              <a:t>The</a:t>
            </a:r>
            <a:r>
              <a:rPr lang="es-ES" sz="9600" b="1" u="sng" dirty="0" smtClean="0">
                <a:effectLst>
                  <a:glow rad="228600">
                    <a:schemeClr val="accent1">
                      <a:satMod val="175000"/>
                      <a:alpha val="40000"/>
                    </a:schemeClr>
                  </a:glow>
                  <a:outerShdw blurRad="26000" dist="26000" dir="14500000" algn="tl" rotWithShape="0">
                    <a:srgbClr val="000000">
                      <a:alpha val="40000"/>
                    </a:srgbClr>
                  </a:outerShdw>
                </a:effectLst>
              </a:rPr>
              <a:t> </a:t>
            </a:r>
            <a:r>
              <a:rPr lang="es-ES" sz="9600" b="1" u="sng" dirty="0" err="1" smtClean="0">
                <a:effectLst>
                  <a:glow rad="228600">
                    <a:schemeClr val="accent1">
                      <a:satMod val="175000"/>
                      <a:alpha val="40000"/>
                    </a:schemeClr>
                  </a:glow>
                  <a:outerShdw blurRad="26000" dist="26000" dir="14500000" algn="tl" rotWithShape="0">
                    <a:srgbClr val="000000">
                      <a:alpha val="40000"/>
                    </a:srgbClr>
                  </a:outerShdw>
                </a:effectLst>
              </a:rPr>
              <a:t>End</a:t>
            </a:r>
            <a:r>
              <a:rPr lang="es-ES" sz="9600" b="1" u="sng" dirty="0" smtClean="0">
                <a:effectLst>
                  <a:glow rad="228600">
                    <a:schemeClr val="accent1">
                      <a:satMod val="175000"/>
                      <a:alpha val="40000"/>
                    </a:schemeClr>
                  </a:glow>
                  <a:outerShdw blurRad="26000" dist="26000" dir="14500000" algn="tl" rotWithShape="0">
                    <a:srgbClr val="000000">
                      <a:alpha val="40000"/>
                    </a:srgbClr>
                  </a:outerShdw>
                </a:effectLst>
              </a:rPr>
              <a:t>!</a:t>
            </a:r>
            <a:endParaRPr lang="es-ES" sz="9600" b="1" u="sng" dirty="0">
              <a:effectLst>
                <a:glow rad="228600">
                  <a:schemeClr val="accent1">
                    <a:satMod val="175000"/>
                    <a:alpha val="40000"/>
                  </a:schemeClr>
                </a:glow>
                <a:outerShdw blurRad="26000" dist="26000" dir="14500000" algn="tl" rotWithShape="0">
                  <a:srgbClr val="000000">
                    <a:alpha val="40000"/>
                  </a:srgbClr>
                </a:outerShdw>
              </a:effectLst>
            </a:endParaRPr>
          </a:p>
        </p:txBody>
      </p:sp>
    </p:spTree>
  </p:cSld>
  <p:clrMapOvr>
    <a:masterClrMapping/>
  </p:clrMapOvr>
  <p:transition spd="slow">
    <p:newsflash/>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67494"/>
            <a:ext cx="8229600" cy="5825802"/>
          </a:xfrm>
        </p:spPr>
        <p:txBody>
          <a:bodyPr>
            <a:noAutofit/>
          </a:bodyPr>
          <a:lstStyle/>
          <a:p>
            <a:r>
              <a:rPr lang="es-ES" sz="8800" b="1" dirty="0" smtClean="0">
                <a:effectLst>
                  <a:glow rad="228600">
                    <a:schemeClr val="accent5">
                      <a:satMod val="175000"/>
                      <a:alpha val="40000"/>
                    </a:schemeClr>
                  </a:glow>
                  <a:outerShdw blurRad="26000" dist="26000" dir="14500000" algn="tl" rotWithShape="0">
                    <a:srgbClr val="000000">
                      <a:alpha val="40000"/>
                    </a:srgbClr>
                  </a:outerShdw>
                </a:effectLst>
              </a:rPr>
              <a:t>     </a:t>
            </a:r>
            <a:r>
              <a:rPr lang="es-ES" sz="8800" b="1" dirty="0" err="1" smtClean="0">
                <a:effectLst>
                  <a:glow rad="228600">
                    <a:schemeClr val="accent5">
                      <a:satMod val="175000"/>
                      <a:alpha val="40000"/>
                    </a:schemeClr>
                  </a:glow>
                  <a:outerShdw blurRad="26000" dist="26000" dir="14500000" algn="tl" rotWithShape="0">
                    <a:srgbClr val="000000">
                      <a:alpha val="40000"/>
                    </a:srgbClr>
                  </a:outerShdw>
                </a:effectLst>
              </a:rPr>
              <a:t>Origin</a:t>
            </a:r>
            <a:r>
              <a:rPr lang="es-ES" sz="8800" b="1" dirty="0" smtClean="0">
                <a:effectLst>
                  <a:glow rad="228600">
                    <a:schemeClr val="accent5">
                      <a:satMod val="175000"/>
                      <a:alpha val="40000"/>
                    </a:schemeClr>
                  </a:glow>
                  <a:outerShdw blurRad="26000" dist="26000" dir="14500000" algn="tl" rotWithShape="0">
                    <a:srgbClr val="000000">
                      <a:alpha val="40000"/>
                    </a:srgbClr>
                  </a:outerShdw>
                </a:effectLst>
              </a:rPr>
              <a:t>: </a:t>
            </a:r>
            <a:r>
              <a:rPr lang="es-ES" sz="8800" dirty="0" smtClean="0"/>
              <a:t> </a:t>
            </a:r>
            <a:r>
              <a:rPr lang="en-US" sz="8800" dirty="0" smtClean="0"/>
              <a:t> </a:t>
            </a:r>
            <a:br>
              <a:rPr lang="en-US" sz="8800" dirty="0" smtClean="0"/>
            </a:br>
            <a:r>
              <a:rPr lang="en-US" sz="6600" dirty="0" smtClean="0"/>
              <a:t>East of Los Angeles, California, The United States.</a:t>
            </a:r>
            <a:endParaRPr lang="es-ES" sz="6600" b="1" dirty="0">
              <a:effectLst>
                <a:glow rad="228600">
                  <a:schemeClr val="accent5">
                    <a:satMod val="175000"/>
                    <a:alpha val="40000"/>
                  </a:schemeClr>
                </a:glow>
                <a:outerShdw blurRad="26000" dist="26000" dir="14500000" algn="tl" rotWithShape="0">
                  <a:srgbClr val="000000">
                    <a:alpha val="40000"/>
                  </a:srgbClr>
                </a:outerShdw>
              </a:effectLst>
            </a:endParaRPr>
          </a:p>
        </p:txBody>
      </p:sp>
      <p:pic>
        <p:nvPicPr>
          <p:cNvPr id="4" name="3 Marcador de contenido" descr="images[49].jpg"/>
          <p:cNvPicPr>
            <a:picLocks noGrp="1" noChangeAspect="1"/>
          </p:cNvPicPr>
          <p:nvPr>
            <p:ph idx="1"/>
          </p:nvPr>
        </p:nvPicPr>
        <p:blipFill>
          <a:blip r:embed="rId2" cstate="print"/>
          <a:stretch>
            <a:fillRect/>
          </a:stretch>
        </p:blipFill>
        <p:spPr>
          <a:xfrm>
            <a:off x="5652120" y="2132856"/>
            <a:ext cx="1800200" cy="1419597"/>
          </a:xfrm>
          <a:prstGeom prst="roundRect">
            <a:avLst>
              <a:gd name="adj" fmla="val 4167"/>
            </a:avLst>
          </a:prstGeom>
          <a:solidFill>
            <a:srgbClr val="FFFFFF"/>
          </a:solidFill>
          <a:ln w="76200" cap="sq">
            <a:solidFill>
              <a:srgbClr val="292929"/>
            </a:solidFill>
            <a:miter lim="800000"/>
          </a:ln>
          <a:effectLst>
            <a:reflection blurRad="12700" stA="28000" endPos="28000" dist="5000" dir="5400000" sy="-100000" algn="bl" rotWithShape="0"/>
          </a:effectLst>
          <a:scene3d>
            <a:camera prst="orthographicFront"/>
            <a:lightRig rig="threePt" dir="t">
              <a:rot lat="0" lon="0" rev="2700000"/>
            </a:lightRig>
          </a:scene3d>
          <a:sp3d>
            <a:bevelT h="38100"/>
            <a:contourClr>
              <a:srgbClr val="C0C0C0"/>
            </a:contourClr>
          </a:sp3d>
        </p:spPr>
      </p:pic>
    </p:spTree>
  </p:cSld>
  <p:clrMapOvr>
    <a:masterClrMapping/>
  </p:clrMapOvr>
  <p:transition spd="slow">
    <p:pull dir="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Autofit/>
          </a:bodyPr>
          <a:lstStyle/>
          <a:p>
            <a:r>
              <a:rPr lang="es-ES" sz="9600" dirty="0" smtClean="0">
                <a:effectLst>
                  <a:glow rad="228600">
                    <a:schemeClr val="accent5">
                      <a:satMod val="175000"/>
                      <a:alpha val="40000"/>
                    </a:schemeClr>
                  </a:glow>
                  <a:outerShdw blurRad="26000" dist="26000" dir="14500000" algn="tl" rotWithShape="0">
                    <a:srgbClr val="000000">
                      <a:alpha val="40000"/>
                    </a:srgbClr>
                  </a:outerShdw>
                </a:effectLst>
              </a:rPr>
              <a:t>      </a:t>
            </a:r>
            <a:r>
              <a:rPr lang="es-ES" sz="9600" dirty="0" err="1" smtClean="0">
                <a:effectLst>
                  <a:glow rad="228600">
                    <a:schemeClr val="accent5">
                      <a:satMod val="175000"/>
                      <a:alpha val="40000"/>
                    </a:schemeClr>
                  </a:glow>
                  <a:outerShdw blurRad="26000" dist="26000" dir="14500000" algn="tl" rotWithShape="0">
                    <a:srgbClr val="000000">
                      <a:alpha val="40000"/>
                    </a:srgbClr>
                  </a:outerShdw>
                </a:effectLst>
              </a:rPr>
              <a:t>Kinds</a:t>
            </a:r>
            <a:r>
              <a:rPr lang="es-ES" sz="9600" dirty="0" smtClean="0">
                <a:effectLst>
                  <a:glow rad="228600">
                    <a:schemeClr val="accent5">
                      <a:satMod val="175000"/>
                      <a:alpha val="40000"/>
                    </a:schemeClr>
                  </a:glow>
                  <a:outerShdw blurRad="26000" dist="26000" dir="14500000" algn="tl" rotWithShape="0">
                    <a:srgbClr val="000000">
                      <a:alpha val="40000"/>
                    </a:srgbClr>
                  </a:outerShdw>
                </a:effectLst>
              </a:rPr>
              <a:t>:</a:t>
            </a:r>
            <a:endParaRPr lang="es-ES" sz="9600" dirty="0">
              <a:effectLst>
                <a:glow rad="228600">
                  <a:schemeClr val="accent5">
                    <a:satMod val="175000"/>
                    <a:alpha val="40000"/>
                  </a:schemeClr>
                </a:glow>
                <a:outerShdw blurRad="26000" dist="26000" dir="14500000" algn="tl" rotWithShape="0">
                  <a:srgbClr val="000000">
                    <a:alpha val="40000"/>
                  </a:srgbClr>
                </a:outerShdw>
              </a:effectLst>
            </a:endParaRPr>
          </a:p>
        </p:txBody>
      </p:sp>
      <p:sp>
        <p:nvSpPr>
          <p:cNvPr id="3" name="2 Marcador de texto"/>
          <p:cNvSpPr>
            <a:spLocks noGrp="1"/>
          </p:cNvSpPr>
          <p:nvPr>
            <p:ph type="body" idx="1"/>
          </p:nvPr>
        </p:nvSpPr>
        <p:spPr>
          <a:xfrm>
            <a:off x="1187624" y="3140968"/>
            <a:ext cx="6622504" cy="2952328"/>
          </a:xfrm>
        </p:spPr>
        <p:txBody>
          <a:bodyPr>
            <a:normAutofit/>
          </a:bodyPr>
          <a:lstStyle/>
          <a:p>
            <a:r>
              <a:rPr lang="es-ES" sz="4800" dirty="0" smtClean="0">
                <a:solidFill>
                  <a:schemeClr val="accent3">
                    <a:lumMod val="60000"/>
                    <a:lumOff val="40000"/>
                  </a:schemeClr>
                </a:solidFill>
                <a:effectLst>
                  <a:glow rad="228600">
                    <a:schemeClr val="accent2">
                      <a:satMod val="175000"/>
                      <a:alpha val="40000"/>
                    </a:schemeClr>
                  </a:glow>
                </a:effectLst>
              </a:rPr>
              <a:t>Rap, Pop Electro, </a:t>
            </a:r>
          </a:p>
          <a:p>
            <a:r>
              <a:rPr lang="es-ES" sz="4800" dirty="0" smtClean="0">
                <a:solidFill>
                  <a:schemeClr val="accent3">
                    <a:lumMod val="60000"/>
                    <a:lumOff val="40000"/>
                  </a:schemeClr>
                </a:solidFill>
                <a:effectLst>
                  <a:glow rad="228600">
                    <a:schemeClr val="accent2">
                      <a:satMod val="175000"/>
                      <a:alpha val="40000"/>
                    </a:schemeClr>
                  </a:glow>
                </a:effectLst>
              </a:rPr>
              <a:t>Hip Hop y </a:t>
            </a:r>
            <a:r>
              <a:rPr lang="es-ES" sz="4800" dirty="0" err="1" smtClean="0">
                <a:solidFill>
                  <a:schemeClr val="accent3">
                    <a:lumMod val="60000"/>
                    <a:lumOff val="40000"/>
                  </a:schemeClr>
                </a:solidFill>
                <a:effectLst>
                  <a:glow rad="228600">
                    <a:schemeClr val="accent2">
                      <a:satMod val="175000"/>
                      <a:alpha val="40000"/>
                    </a:schemeClr>
                  </a:glow>
                </a:effectLst>
              </a:rPr>
              <a:t>House</a:t>
            </a:r>
            <a:r>
              <a:rPr lang="es-ES" sz="4800" dirty="0" smtClean="0">
                <a:solidFill>
                  <a:schemeClr val="accent3">
                    <a:lumMod val="60000"/>
                    <a:lumOff val="40000"/>
                  </a:schemeClr>
                </a:solidFill>
                <a:effectLst>
                  <a:glow rad="228600">
                    <a:schemeClr val="accent2">
                      <a:satMod val="175000"/>
                      <a:alpha val="40000"/>
                    </a:schemeClr>
                  </a:glow>
                </a:effectLst>
              </a:rPr>
              <a:t>.  </a:t>
            </a:r>
            <a:endParaRPr lang="es-ES" sz="4800" dirty="0">
              <a:solidFill>
                <a:schemeClr val="accent3">
                  <a:lumMod val="60000"/>
                  <a:lumOff val="40000"/>
                </a:schemeClr>
              </a:solidFill>
              <a:effectLst>
                <a:glow rad="228600">
                  <a:schemeClr val="accent2">
                    <a:satMod val="175000"/>
                    <a:alpha val="40000"/>
                  </a:schemeClr>
                </a:glow>
              </a:effectLst>
            </a:endParaRPr>
          </a:p>
        </p:txBody>
      </p:sp>
    </p:spTree>
  </p:cSld>
  <p:clrMapOvr>
    <a:masterClrMapping/>
  </p:clrMapOvr>
  <p:transition spd="slow">
    <p:pull dir="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rot="20937871">
            <a:off x="391559" y="198345"/>
            <a:ext cx="8229600" cy="6257850"/>
          </a:xfrm>
        </p:spPr>
        <p:txBody>
          <a:bodyPr>
            <a:prstTxWarp prst="textDoubleWave1">
              <a:avLst/>
            </a:prstTxWarp>
            <a:normAutofit/>
          </a:bodyPr>
          <a:lstStyle/>
          <a:p>
            <a:r>
              <a:rPr lang="en-GB" sz="9600" u="sng" dirty="0" smtClean="0">
                <a:solidFill>
                  <a:schemeClr val="accent3">
                    <a:lumMod val="60000"/>
                    <a:lumOff val="40000"/>
                  </a:schemeClr>
                </a:solidFill>
                <a:effectLst>
                  <a:glow rad="228600">
                    <a:schemeClr val="accent4">
                      <a:satMod val="175000"/>
                      <a:alpha val="40000"/>
                    </a:schemeClr>
                  </a:glow>
                  <a:outerShdw blurRad="26000" dist="26000" dir="14500000" algn="tl" rotWithShape="0">
                    <a:srgbClr val="000000">
                      <a:alpha val="40000"/>
                    </a:srgbClr>
                  </a:outerShdw>
                </a:effectLst>
              </a:rPr>
              <a:t>*Members!</a:t>
            </a:r>
            <a:endParaRPr lang="en-GB" sz="9600" u="sng" dirty="0">
              <a:solidFill>
                <a:schemeClr val="accent3">
                  <a:lumMod val="60000"/>
                  <a:lumOff val="40000"/>
                </a:schemeClr>
              </a:solidFill>
              <a:effectLst>
                <a:glow rad="228600">
                  <a:schemeClr val="accent4">
                    <a:satMod val="175000"/>
                    <a:alpha val="40000"/>
                  </a:schemeClr>
                </a:glow>
                <a:outerShdw blurRad="26000" dist="26000" dir="14500000" algn="tl" rotWithShape="0">
                  <a:srgbClr val="000000">
                    <a:alpha val="40000"/>
                  </a:srgbClr>
                </a:outerShdw>
              </a:effectLst>
            </a:endParaRPr>
          </a:p>
        </p:txBody>
      </p:sp>
    </p:spTree>
  </p:cSld>
  <p:clrMapOvr>
    <a:masterClrMapping/>
  </p:clrMapOvr>
  <p:transition spd="slow">
    <p:zoom dir="in"/>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Autofit/>
          </a:bodyPr>
          <a:lstStyle/>
          <a:p>
            <a:r>
              <a:rPr lang="es-ES" sz="9600" b="1" dirty="0" smtClean="0">
                <a:effectLst>
                  <a:glow rad="228600">
                    <a:schemeClr val="accent4">
                      <a:satMod val="175000"/>
                      <a:alpha val="40000"/>
                    </a:schemeClr>
                  </a:glow>
                  <a:outerShdw blurRad="26000" dist="26000" dir="14500000" algn="tl" rotWithShape="0">
                    <a:srgbClr val="000000">
                      <a:alpha val="40000"/>
                    </a:srgbClr>
                  </a:outerShdw>
                </a:effectLst>
              </a:rPr>
              <a:t>    </a:t>
            </a:r>
            <a:r>
              <a:rPr lang="es-ES" sz="9600" b="1" u="sng" dirty="0" smtClean="0">
                <a:effectLst>
                  <a:glow rad="228600">
                    <a:schemeClr val="accent4">
                      <a:satMod val="175000"/>
                      <a:alpha val="40000"/>
                    </a:schemeClr>
                  </a:glow>
                  <a:outerShdw blurRad="26000" dist="26000" dir="14500000" algn="tl" rotWithShape="0">
                    <a:srgbClr val="000000">
                      <a:alpha val="40000"/>
                    </a:srgbClr>
                  </a:outerShdw>
                </a:effectLst>
              </a:rPr>
              <a:t>~Wil.i.am!</a:t>
            </a:r>
            <a:endParaRPr lang="es-ES" sz="9600" b="1" u="sng" dirty="0">
              <a:effectLst>
                <a:glow rad="228600">
                  <a:schemeClr val="accent4">
                    <a:satMod val="175000"/>
                    <a:alpha val="40000"/>
                  </a:schemeClr>
                </a:glow>
                <a:outerShdw blurRad="26000" dist="26000" dir="14500000" algn="tl" rotWithShape="0">
                  <a:srgbClr val="000000">
                    <a:alpha val="40000"/>
                  </a:srgbClr>
                </a:outerShdw>
              </a:effectLst>
            </a:endParaRPr>
          </a:p>
        </p:txBody>
      </p:sp>
      <p:sp>
        <p:nvSpPr>
          <p:cNvPr id="3" name="2 Marcador de contenido"/>
          <p:cNvSpPr>
            <a:spLocks noGrp="1"/>
          </p:cNvSpPr>
          <p:nvPr>
            <p:ph sz="half" idx="1"/>
          </p:nvPr>
        </p:nvSpPr>
        <p:spPr>
          <a:xfrm>
            <a:off x="457200" y="1722437"/>
            <a:ext cx="4186808" cy="4946923"/>
          </a:xfrm>
        </p:spPr>
        <p:txBody>
          <a:bodyPr>
            <a:noAutofit/>
          </a:bodyPr>
          <a:lstStyle/>
          <a:p>
            <a:r>
              <a:rPr lang="en-US" sz="2400" dirty="0" smtClean="0">
                <a:solidFill>
                  <a:schemeClr val="accent3">
                    <a:lumMod val="40000"/>
                    <a:lumOff val="60000"/>
                  </a:schemeClr>
                </a:solidFill>
              </a:rPr>
              <a:t>Born in The United States, March 15, 1975 is a singer member of the group The Black Eyed Peas.</a:t>
            </a:r>
          </a:p>
          <a:p>
            <a:r>
              <a:rPr lang="en-US" sz="2400" dirty="0" smtClean="0">
                <a:solidFill>
                  <a:schemeClr val="accent3">
                    <a:lumMod val="40000"/>
                    <a:lumOff val="60000"/>
                  </a:schemeClr>
                </a:solidFill>
              </a:rPr>
              <a:t> A record company called A.M has Records. </a:t>
            </a:r>
            <a:endParaRPr lang="es-ES" sz="2400" dirty="0">
              <a:solidFill>
                <a:schemeClr val="accent3">
                  <a:lumMod val="40000"/>
                  <a:lumOff val="60000"/>
                </a:schemeClr>
              </a:solidFill>
            </a:endParaRPr>
          </a:p>
        </p:txBody>
      </p:sp>
      <p:pic>
        <p:nvPicPr>
          <p:cNvPr id="5" name="4 Marcador de contenido" descr="images[47].jpg"/>
          <p:cNvPicPr>
            <a:picLocks noGrp="1" noChangeAspect="1"/>
          </p:cNvPicPr>
          <p:nvPr>
            <p:ph sz="half" idx="2"/>
          </p:nvPr>
        </p:nvPicPr>
        <p:blipFill>
          <a:blip r:embed="rId2" cstate="print"/>
          <a:stretch>
            <a:fillRect/>
          </a:stretch>
        </p:blipFill>
        <p:spPr>
          <a:xfrm>
            <a:off x="5724128" y="2132856"/>
            <a:ext cx="2592288" cy="4104455"/>
          </a:xfrm>
          <a:prstGeom prst="roundRect">
            <a:avLst>
              <a:gd name="adj" fmla="val 4167"/>
            </a:avLst>
          </a:prstGeom>
          <a:solidFill>
            <a:srgbClr val="FFFFFF"/>
          </a:solidFill>
          <a:ln w="76200" cap="sq">
            <a:solidFill>
              <a:srgbClr val="292929"/>
            </a:solidFill>
            <a:miter lim="800000"/>
          </a:ln>
          <a:effectLst>
            <a:reflection blurRad="12700" stA="28000" endPos="28000" dist="5000" dir="5400000" sy="-100000" algn="bl" rotWithShape="0"/>
          </a:effectLst>
          <a:scene3d>
            <a:camera prst="orthographicFront"/>
            <a:lightRig rig="threePt" dir="t">
              <a:rot lat="0" lon="0" rev="2700000"/>
            </a:lightRig>
          </a:scene3d>
          <a:sp3d>
            <a:bevelT h="38100"/>
            <a:contourClr>
              <a:srgbClr val="C0C0C0"/>
            </a:contourClr>
          </a:sp3d>
        </p:spPr>
      </p:pic>
    </p:spTree>
  </p:cSld>
  <p:clrMapOvr>
    <a:masterClrMapping/>
  </p:clrMapOvr>
  <p:transition spd="slow">
    <p:circl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95536" y="0"/>
            <a:ext cx="8229600" cy="1399032"/>
          </a:xfrm>
        </p:spPr>
        <p:txBody>
          <a:bodyPr>
            <a:noAutofit/>
          </a:bodyPr>
          <a:lstStyle/>
          <a:p>
            <a:r>
              <a:rPr lang="es-ES" sz="9600" b="1" dirty="0" smtClean="0">
                <a:effectLst>
                  <a:glow rad="228600">
                    <a:schemeClr val="accent4">
                      <a:satMod val="175000"/>
                      <a:alpha val="40000"/>
                    </a:schemeClr>
                  </a:glow>
                  <a:outerShdw blurRad="26000" dist="26000" dir="14500000" algn="tl" rotWithShape="0">
                    <a:srgbClr val="000000">
                      <a:alpha val="40000"/>
                    </a:srgbClr>
                  </a:outerShdw>
                </a:effectLst>
              </a:rPr>
              <a:t>     </a:t>
            </a:r>
            <a:r>
              <a:rPr lang="es-ES" sz="9600" b="1" u="sng" dirty="0" smtClean="0">
                <a:effectLst>
                  <a:glow rad="228600">
                    <a:schemeClr val="accent4">
                      <a:satMod val="175000"/>
                      <a:alpha val="40000"/>
                    </a:schemeClr>
                  </a:glow>
                  <a:outerShdw blurRad="26000" dist="26000" dir="14500000" algn="tl" rotWithShape="0">
                    <a:srgbClr val="000000">
                      <a:alpha val="40000"/>
                    </a:srgbClr>
                  </a:outerShdw>
                </a:effectLst>
              </a:rPr>
              <a:t>~</a:t>
            </a:r>
            <a:r>
              <a:rPr lang="es-ES" sz="9600" b="1" u="sng" dirty="0" err="1" smtClean="0">
                <a:effectLst>
                  <a:glow rad="228600">
                    <a:schemeClr val="accent4">
                      <a:satMod val="175000"/>
                      <a:alpha val="40000"/>
                    </a:schemeClr>
                  </a:glow>
                  <a:outerShdw blurRad="26000" dist="26000" dir="14500000" algn="tl" rotWithShape="0">
                    <a:srgbClr val="000000">
                      <a:alpha val="40000"/>
                    </a:srgbClr>
                  </a:outerShdw>
                </a:effectLst>
              </a:rPr>
              <a:t>Fergie</a:t>
            </a:r>
            <a:r>
              <a:rPr lang="es-ES" sz="9600" b="1" u="sng" dirty="0" smtClean="0">
                <a:effectLst>
                  <a:glow rad="228600">
                    <a:schemeClr val="accent4">
                      <a:satMod val="175000"/>
                      <a:alpha val="40000"/>
                    </a:schemeClr>
                  </a:glow>
                  <a:outerShdw blurRad="26000" dist="26000" dir="14500000" algn="tl" rotWithShape="0">
                    <a:srgbClr val="000000">
                      <a:alpha val="40000"/>
                    </a:srgbClr>
                  </a:outerShdw>
                </a:effectLst>
              </a:rPr>
              <a:t>!</a:t>
            </a:r>
            <a:endParaRPr lang="es-ES" sz="9600" b="1" u="sng" dirty="0">
              <a:effectLst>
                <a:glow rad="228600">
                  <a:schemeClr val="accent4">
                    <a:satMod val="175000"/>
                    <a:alpha val="40000"/>
                  </a:schemeClr>
                </a:glow>
                <a:outerShdw blurRad="26000" dist="26000" dir="14500000" algn="tl" rotWithShape="0">
                  <a:srgbClr val="000000">
                    <a:alpha val="40000"/>
                  </a:srgbClr>
                </a:outerShdw>
              </a:effectLst>
            </a:endParaRPr>
          </a:p>
        </p:txBody>
      </p:sp>
      <p:sp>
        <p:nvSpPr>
          <p:cNvPr id="3" name="2 Marcador de contenido"/>
          <p:cNvSpPr>
            <a:spLocks noGrp="1"/>
          </p:cNvSpPr>
          <p:nvPr>
            <p:ph sz="half" idx="1"/>
          </p:nvPr>
        </p:nvSpPr>
        <p:spPr>
          <a:xfrm>
            <a:off x="457200" y="1722437"/>
            <a:ext cx="4038600" cy="4946923"/>
          </a:xfrm>
        </p:spPr>
        <p:txBody>
          <a:bodyPr>
            <a:normAutofit/>
          </a:bodyPr>
          <a:lstStyle/>
          <a:p>
            <a:r>
              <a:rPr lang="en-US" dirty="0" smtClean="0">
                <a:solidFill>
                  <a:schemeClr val="accent3">
                    <a:lumMod val="40000"/>
                    <a:lumOff val="60000"/>
                  </a:schemeClr>
                </a:solidFill>
              </a:rPr>
              <a:t>( Estate Heights, California; on March 27, 1975), more known as </a:t>
            </a:r>
            <a:r>
              <a:rPr lang="en-US" dirty="0" err="1" smtClean="0">
                <a:solidFill>
                  <a:schemeClr val="accent3">
                    <a:lumMod val="40000"/>
                    <a:lumOff val="60000"/>
                  </a:schemeClr>
                </a:solidFill>
              </a:rPr>
              <a:t>Fergie</a:t>
            </a:r>
            <a:r>
              <a:rPr lang="en-US" dirty="0" smtClean="0">
                <a:solidFill>
                  <a:schemeClr val="accent3">
                    <a:lumMod val="40000"/>
                    <a:lumOff val="60000"/>
                  </a:schemeClr>
                </a:solidFill>
              </a:rPr>
              <a:t>, she is a singer, ballerina, composer, actress, fashionable designer, musical producer and </a:t>
            </a:r>
            <a:r>
              <a:rPr lang="en-US" dirty="0" err="1" smtClean="0">
                <a:solidFill>
                  <a:schemeClr val="accent3">
                    <a:lumMod val="40000"/>
                    <a:lumOff val="60000"/>
                  </a:schemeClr>
                </a:solidFill>
              </a:rPr>
              <a:t>socialité</a:t>
            </a:r>
            <a:r>
              <a:rPr lang="en-US" dirty="0" smtClean="0">
                <a:solidFill>
                  <a:schemeClr val="accent3">
                    <a:lumMod val="40000"/>
                    <a:lumOff val="60000"/>
                  </a:schemeClr>
                </a:solidFill>
              </a:rPr>
              <a:t> </a:t>
            </a:r>
            <a:r>
              <a:rPr lang="en-US" dirty="0" smtClean="0">
                <a:solidFill>
                  <a:schemeClr val="accent3">
                    <a:lumMod val="40000"/>
                    <a:lumOff val="60000"/>
                  </a:schemeClr>
                </a:solidFill>
              </a:rPr>
              <a:t>American 2 </a:t>
            </a:r>
          </a:p>
        </p:txBody>
      </p:sp>
      <p:pic>
        <p:nvPicPr>
          <p:cNvPr id="5" name="4 Marcador de contenido" descr="images[54].jpg"/>
          <p:cNvPicPr>
            <a:picLocks noGrp="1" noChangeAspect="1"/>
          </p:cNvPicPr>
          <p:nvPr>
            <p:ph sz="half" idx="2"/>
          </p:nvPr>
        </p:nvPicPr>
        <p:blipFill>
          <a:blip r:embed="rId2" cstate="print"/>
          <a:stretch>
            <a:fillRect/>
          </a:stretch>
        </p:blipFill>
        <p:spPr>
          <a:xfrm>
            <a:off x="5508104" y="2276872"/>
            <a:ext cx="2610420" cy="3672408"/>
          </a:xfrm>
          <a:prstGeom prst="roundRect">
            <a:avLst>
              <a:gd name="adj" fmla="val 4167"/>
            </a:avLst>
          </a:prstGeom>
          <a:solidFill>
            <a:srgbClr val="FFFFFF"/>
          </a:solidFill>
          <a:ln w="76200" cap="sq">
            <a:solidFill>
              <a:srgbClr val="292929"/>
            </a:solidFill>
            <a:miter lim="800000"/>
          </a:ln>
          <a:effectLst>
            <a:reflection blurRad="12700" stA="28000" endPos="28000" dist="5000" dir="5400000" sy="-100000" algn="bl" rotWithShape="0"/>
          </a:effectLst>
          <a:scene3d>
            <a:camera prst="orthographicFront"/>
            <a:lightRig rig="threePt" dir="t">
              <a:rot lat="0" lon="0" rev="2700000"/>
            </a:lightRig>
          </a:scene3d>
          <a:sp3d>
            <a:bevelT h="38100"/>
            <a:contourClr>
              <a:srgbClr val="C0C0C0"/>
            </a:contourClr>
          </a:sp3d>
        </p:spPr>
      </p:pic>
    </p:spTree>
  </p:cSld>
  <p:clrMapOvr>
    <a:masterClrMapping/>
  </p:clrMapOvr>
  <p:transition spd="slow">
    <p:circl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Autofit/>
          </a:bodyPr>
          <a:lstStyle/>
          <a:p>
            <a:r>
              <a:rPr lang="es-ES" sz="9600" b="1" dirty="0" smtClean="0">
                <a:effectLst>
                  <a:glow rad="228600">
                    <a:schemeClr val="accent4">
                      <a:satMod val="175000"/>
                      <a:alpha val="40000"/>
                    </a:schemeClr>
                  </a:glow>
                  <a:outerShdw blurRad="26000" dist="26000" dir="14500000" algn="tl" rotWithShape="0">
                    <a:srgbClr val="000000">
                      <a:alpha val="40000"/>
                    </a:srgbClr>
                  </a:outerShdw>
                </a:effectLst>
              </a:rPr>
              <a:t> </a:t>
            </a:r>
            <a:r>
              <a:rPr lang="es-ES" sz="9600" b="1" u="sng" dirty="0" smtClean="0">
                <a:effectLst>
                  <a:glow rad="228600">
                    <a:schemeClr val="accent4">
                      <a:satMod val="175000"/>
                      <a:alpha val="40000"/>
                    </a:schemeClr>
                  </a:glow>
                  <a:outerShdw blurRad="26000" dist="26000" dir="14500000" algn="tl" rotWithShape="0">
                    <a:srgbClr val="000000">
                      <a:alpha val="40000"/>
                    </a:srgbClr>
                  </a:outerShdw>
                </a:effectLst>
              </a:rPr>
              <a:t>~</a:t>
            </a:r>
            <a:r>
              <a:rPr lang="es-ES" sz="9600" b="1" u="sng" dirty="0" err="1" smtClean="0">
                <a:effectLst>
                  <a:glow rad="228600">
                    <a:schemeClr val="accent4">
                      <a:satMod val="175000"/>
                      <a:alpha val="40000"/>
                    </a:schemeClr>
                  </a:glow>
                  <a:outerShdw blurRad="26000" dist="26000" dir="14500000" algn="tl" rotWithShape="0">
                    <a:srgbClr val="000000">
                      <a:alpha val="40000"/>
                    </a:srgbClr>
                  </a:outerShdw>
                </a:effectLst>
              </a:rPr>
              <a:t>Apl.de.ap</a:t>
            </a:r>
            <a:r>
              <a:rPr lang="es-ES" sz="9600" b="1" u="sng" dirty="0" smtClean="0">
                <a:effectLst>
                  <a:glow rad="228600">
                    <a:schemeClr val="accent4">
                      <a:satMod val="175000"/>
                      <a:alpha val="40000"/>
                    </a:schemeClr>
                  </a:glow>
                  <a:outerShdw blurRad="26000" dist="26000" dir="14500000" algn="tl" rotWithShape="0">
                    <a:srgbClr val="000000">
                      <a:alpha val="40000"/>
                    </a:srgbClr>
                  </a:outerShdw>
                </a:effectLst>
              </a:rPr>
              <a:t>!</a:t>
            </a:r>
            <a:endParaRPr lang="es-ES" sz="9600" b="1" u="sng" dirty="0">
              <a:effectLst>
                <a:glow rad="228600">
                  <a:schemeClr val="accent4">
                    <a:satMod val="175000"/>
                    <a:alpha val="40000"/>
                  </a:schemeClr>
                </a:glow>
                <a:outerShdw blurRad="26000" dist="26000" dir="14500000" algn="tl" rotWithShape="0">
                  <a:srgbClr val="000000">
                    <a:alpha val="40000"/>
                  </a:srgbClr>
                </a:outerShdw>
              </a:effectLst>
            </a:endParaRPr>
          </a:p>
        </p:txBody>
      </p:sp>
      <p:sp>
        <p:nvSpPr>
          <p:cNvPr id="3" name="2 Marcador de contenido"/>
          <p:cNvSpPr>
            <a:spLocks noGrp="1"/>
          </p:cNvSpPr>
          <p:nvPr>
            <p:ph sz="half" idx="1"/>
          </p:nvPr>
        </p:nvSpPr>
        <p:spPr>
          <a:xfrm>
            <a:off x="457200" y="1988840"/>
            <a:ext cx="4038600" cy="4869160"/>
          </a:xfrm>
        </p:spPr>
        <p:txBody>
          <a:bodyPr>
            <a:normAutofit/>
          </a:bodyPr>
          <a:lstStyle/>
          <a:p>
            <a:r>
              <a:rPr lang="en-US" sz="2000" dirty="0" smtClean="0">
                <a:solidFill>
                  <a:schemeClr val="accent3">
                    <a:lumMod val="40000"/>
                    <a:lumOff val="60000"/>
                  </a:schemeClr>
                </a:solidFill>
              </a:rPr>
              <a:t>( November 28, 1974) more known as </a:t>
            </a:r>
            <a:r>
              <a:rPr lang="en-US" sz="2000" dirty="0" err="1" smtClean="0">
                <a:solidFill>
                  <a:schemeClr val="accent3">
                    <a:lumMod val="40000"/>
                    <a:lumOff val="60000"/>
                  </a:schemeClr>
                </a:solidFill>
              </a:rPr>
              <a:t>Apl.de.ap</a:t>
            </a:r>
            <a:r>
              <a:rPr lang="en-US" sz="2000" dirty="0" smtClean="0">
                <a:solidFill>
                  <a:schemeClr val="accent3">
                    <a:lumMod val="40000"/>
                    <a:lumOff val="60000"/>
                  </a:schemeClr>
                </a:solidFill>
              </a:rPr>
              <a:t>, he is a singer, actor, dancer and member of The Black Eyed Peas. It was born in that of </a:t>
            </a:r>
            <a:r>
              <a:rPr lang="en-US" sz="2000" dirty="0" err="1" smtClean="0">
                <a:solidFill>
                  <a:schemeClr val="accent3">
                    <a:lumMod val="40000"/>
                    <a:lumOff val="60000"/>
                  </a:schemeClr>
                </a:solidFill>
              </a:rPr>
              <a:t>Sapang</a:t>
            </a:r>
            <a:r>
              <a:rPr lang="en-US" sz="2000" dirty="0" smtClean="0">
                <a:solidFill>
                  <a:schemeClr val="accent3">
                    <a:lumMod val="40000"/>
                    <a:lumOff val="60000"/>
                  </a:schemeClr>
                </a:solidFill>
              </a:rPr>
              <a:t> </a:t>
            </a:r>
            <a:r>
              <a:rPr lang="en-US" sz="2000" dirty="0" err="1" smtClean="0">
                <a:solidFill>
                  <a:schemeClr val="accent3">
                    <a:lumMod val="40000"/>
                    <a:lumOff val="60000"/>
                  </a:schemeClr>
                </a:solidFill>
              </a:rPr>
              <a:t>Bato</a:t>
            </a:r>
            <a:r>
              <a:rPr lang="en-US" sz="2000" dirty="0" smtClean="0">
                <a:solidFill>
                  <a:schemeClr val="accent3">
                    <a:lumMod val="40000"/>
                    <a:lumOff val="60000"/>
                  </a:schemeClr>
                </a:solidFill>
              </a:rPr>
              <a:t> in Angels (Pampanga, The Philippines) but fourteen years after age one changed Los Angeles, California with his adoptive parents. He is a descendant of </a:t>
            </a:r>
            <a:r>
              <a:rPr lang="en-US" sz="2000" dirty="0" err="1" smtClean="0">
                <a:solidFill>
                  <a:schemeClr val="accent3">
                    <a:lumMod val="40000"/>
                    <a:lumOff val="60000"/>
                  </a:schemeClr>
                </a:solidFill>
              </a:rPr>
              <a:t>afrofilipinos</a:t>
            </a:r>
            <a:r>
              <a:rPr lang="en-US" sz="2000" dirty="0" smtClean="0">
                <a:solidFill>
                  <a:schemeClr val="accent3">
                    <a:lumMod val="40000"/>
                    <a:lumOff val="60000"/>
                  </a:schemeClr>
                </a:solidFill>
              </a:rPr>
              <a:t>.</a:t>
            </a:r>
            <a:endParaRPr lang="es-ES" sz="2000" dirty="0">
              <a:solidFill>
                <a:schemeClr val="accent3">
                  <a:lumMod val="40000"/>
                  <a:lumOff val="60000"/>
                </a:schemeClr>
              </a:solidFill>
            </a:endParaRPr>
          </a:p>
        </p:txBody>
      </p:sp>
      <p:pic>
        <p:nvPicPr>
          <p:cNvPr id="5" name="4 Marcador de contenido" descr="images[58].jpg"/>
          <p:cNvPicPr>
            <a:picLocks noGrp="1" noChangeAspect="1"/>
          </p:cNvPicPr>
          <p:nvPr>
            <p:ph sz="half" idx="2"/>
          </p:nvPr>
        </p:nvPicPr>
        <p:blipFill>
          <a:blip r:embed="rId2" cstate="print"/>
          <a:stretch>
            <a:fillRect/>
          </a:stretch>
        </p:blipFill>
        <p:spPr>
          <a:xfrm>
            <a:off x="5796136" y="2564904"/>
            <a:ext cx="1944215" cy="3168352"/>
          </a:xfrm>
          <a:prstGeom prst="roundRect">
            <a:avLst>
              <a:gd name="adj" fmla="val 4167"/>
            </a:avLst>
          </a:prstGeom>
          <a:solidFill>
            <a:srgbClr val="FFFFFF"/>
          </a:solidFill>
          <a:ln w="76200" cap="sq">
            <a:solidFill>
              <a:srgbClr val="292929"/>
            </a:solidFill>
            <a:miter lim="800000"/>
          </a:ln>
          <a:effectLst>
            <a:reflection blurRad="12700" stA="28000" endPos="28000" dist="5000" dir="5400000" sy="-100000" algn="bl" rotWithShape="0"/>
          </a:effectLst>
          <a:scene3d>
            <a:camera prst="orthographicFront"/>
            <a:lightRig rig="threePt" dir="t">
              <a:rot lat="0" lon="0" rev="2700000"/>
            </a:lightRig>
          </a:scene3d>
          <a:sp3d>
            <a:bevelT h="38100"/>
            <a:contourClr>
              <a:srgbClr val="C0C0C0"/>
            </a:contourClr>
          </a:sp3d>
        </p:spPr>
      </p:pic>
    </p:spTree>
  </p:cSld>
  <p:clrMapOvr>
    <a:masterClrMapping/>
  </p:clrMapOvr>
  <p:transition spd="slow">
    <p:circl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67494"/>
            <a:ext cx="8229600" cy="1145282"/>
          </a:xfrm>
        </p:spPr>
        <p:txBody>
          <a:bodyPr>
            <a:noAutofit/>
          </a:bodyPr>
          <a:lstStyle/>
          <a:p>
            <a:r>
              <a:rPr lang="es-ES" sz="9600" b="1" dirty="0" smtClean="0">
                <a:effectLst>
                  <a:glow rad="228600">
                    <a:schemeClr val="accent4">
                      <a:satMod val="175000"/>
                      <a:alpha val="40000"/>
                    </a:schemeClr>
                  </a:glow>
                  <a:outerShdw blurRad="26000" dist="26000" dir="14500000" algn="tl" rotWithShape="0">
                    <a:srgbClr val="000000">
                      <a:alpha val="40000"/>
                    </a:srgbClr>
                  </a:outerShdw>
                </a:effectLst>
              </a:rPr>
              <a:t>    </a:t>
            </a:r>
            <a:r>
              <a:rPr lang="es-ES" sz="9600" b="1" u="sng" dirty="0" smtClean="0">
                <a:effectLst>
                  <a:glow rad="228600">
                    <a:schemeClr val="accent4">
                      <a:satMod val="175000"/>
                      <a:alpha val="40000"/>
                    </a:schemeClr>
                  </a:glow>
                  <a:outerShdw blurRad="26000" dist="26000" dir="14500000" algn="tl" rotWithShape="0">
                    <a:srgbClr val="000000">
                      <a:alpha val="40000"/>
                    </a:srgbClr>
                  </a:outerShdw>
                </a:effectLst>
              </a:rPr>
              <a:t>~</a:t>
            </a:r>
            <a:r>
              <a:rPr lang="es-ES" sz="9600" b="1" u="sng" smtClean="0">
                <a:effectLst>
                  <a:glow rad="228600">
                    <a:schemeClr val="accent4">
                      <a:satMod val="175000"/>
                      <a:alpha val="40000"/>
                    </a:schemeClr>
                  </a:glow>
                  <a:outerShdw blurRad="26000" dist="26000" dir="14500000" algn="tl" rotWithShape="0">
                    <a:srgbClr val="000000">
                      <a:alpha val="40000"/>
                    </a:srgbClr>
                  </a:outerShdw>
                </a:effectLst>
              </a:rPr>
              <a:t>Taboo!</a:t>
            </a:r>
            <a:endParaRPr lang="es-ES" sz="9600" b="1" u="sng" dirty="0">
              <a:effectLst>
                <a:glow rad="228600">
                  <a:schemeClr val="accent4">
                    <a:satMod val="175000"/>
                    <a:alpha val="40000"/>
                  </a:schemeClr>
                </a:glow>
                <a:outerShdw blurRad="26000" dist="26000" dir="14500000" algn="tl" rotWithShape="0">
                  <a:srgbClr val="000000">
                    <a:alpha val="40000"/>
                  </a:srgbClr>
                </a:outerShdw>
              </a:effectLst>
            </a:endParaRPr>
          </a:p>
        </p:txBody>
      </p:sp>
      <p:sp>
        <p:nvSpPr>
          <p:cNvPr id="3" name="2 Marcador de contenido"/>
          <p:cNvSpPr>
            <a:spLocks noGrp="1"/>
          </p:cNvSpPr>
          <p:nvPr>
            <p:ph sz="half" idx="1"/>
          </p:nvPr>
        </p:nvSpPr>
        <p:spPr>
          <a:xfrm>
            <a:off x="457200" y="2132856"/>
            <a:ext cx="4038600" cy="4115544"/>
          </a:xfrm>
        </p:spPr>
        <p:txBody>
          <a:bodyPr>
            <a:normAutofit/>
          </a:bodyPr>
          <a:lstStyle/>
          <a:p>
            <a:r>
              <a:rPr lang="en-US" dirty="0" smtClean="0">
                <a:solidFill>
                  <a:schemeClr val="accent3">
                    <a:lumMod val="40000"/>
                    <a:lumOff val="60000"/>
                  </a:schemeClr>
                </a:solidFill>
              </a:rPr>
              <a:t>Artistically Taboo (born on July 14, 1975) is an American rapper, of Mexican ancestry. Nowadays Taboo forms a part of the American band The Black Eyed Peas.</a:t>
            </a:r>
            <a:endParaRPr lang="es-ES" dirty="0">
              <a:solidFill>
                <a:schemeClr val="accent3">
                  <a:lumMod val="40000"/>
                  <a:lumOff val="60000"/>
                </a:schemeClr>
              </a:solidFill>
            </a:endParaRPr>
          </a:p>
        </p:txBody>
      </p:sp>
      <p:pic>
        <p:nvPicPr>
          <p:cNvPr id="5" name="4 Marcador de contenido" descr="images[61].jpg"/>
          <p:cNvPicPr>
            <a:picLocks noGrp="1" noChangeAspect="1"/>
          </p:cNvPicPr>
          <p:nvPr>
            <p:ph sz="half" idx="2"/>
          </p:nvPr>
        </p:nvPicPr>
        <p:blipFill>
          <a:blip r:embed="rId2" cstate="print"/>
          <a:stretch>
            <a:fillRect/>
          </a:stretch>
        </p:blipFill>
        <p:spPr>
          <a:xfrm>
            <a:off x="5436096" y="2132856"/>
            <a:ext cx="2376264" cy="3600400"/>
          </a:xfrm>
          <a:prstGeom prst="roundRect">
            <a:avLst>
              <a:gd name="adj" fmla="val 4167"/>
            </a:avLst>
          </a:prstGeom>
          <a:solidFill>
            <a:srgbClr val="FFFFFF"/>
          </a:solidFill>
          <a:ln w="76200" cap="sq">
            <a:solidFill>
              <a:srgbClr val="292929"/>
            </a:solidFill>
            <a:miter lim="800000"/>
          </a:ln>
          <a:effectLst>
            <a:reflection blurRad="12700" stA="28000" endPos="28000" dist="5000" dir="5400000" sy="-100000" algn="bl" rotWithShape="0"/>
          </a:effectLst>
          <a:scene3d>
            <a:camera prst="orthographicFront"/>
            <a:lightRig rig="threePt" dir="t">
              <a:rot lat="0" lon="0" rev="2700000"/>
            </a:lightRig>
          </a:scene3d>
          <a:sp3d>
            <a:bevelT h="38100"/>
            <a:contourClr>
              <a:srgbClr val="C0C0C0"/>
            </a:contourClr>
          </a:sp3d>
        </p:spPr>
      </p:pic>
    </p:spTree>
  </p:cSld>
  <p:clrMapOvr>
    <a:masterClrMapping/>
  </p:clrMapOvr>
  <p:transition spd="slow">
    <p:circl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67544" y="188640"/>
            <a:ext cx="8229600" cy="6480720"/>
          </a:xfrm>
        </p:spPr>
        <p:txBody>
          <a:bodyPr>
            <a:prstTxWarp prst="textChevronInverted">
              <a:avLst/>
            </a:prstTxWarp>
            <a:normAutofit/>
          </a:bodyPr>
          <a:lstStyle/>
          <a:p>
            <a:r>
              <a:rPr lang="es-ES" sz="9600" b="1" u="sng" dirty="0" smtClean="0">
                <a:solidFill>
                  <a:schemeClr val="accent4">
                    <a:lumMod val="40000"/>
                    <a:lumOff val="60000"/>
                  </a:schemeClr>
                </a:solidFill>
                <a:effectLst>
                  <a:glow rad="228600">
                    <a:schemeClr val="accent3">
                      <a:satMod val="175000"/>
                      <a:alpha val="40000"/>
                    </a:schemeClr>
                  </a:glow>
                  <a:outerShdw blurRad="26000" dist="26000" dir="14500000" algn="tl" rotWithShape="0">
                    <a:srgbClr val="000000">
                      <a:alpha val="40000"/>
                    </a:srgbClr>
                  </a:outerShdw>
                </a:effectLst>
              </a:rPr>
              <a:t>*</a:t>
            </a:r>
            <a:r>
              <a:rPr lang="es-ES" sz="9600" b="1" u="sng" dirty="0" err="1" smtClean="0">
                <a:solidFill>
                  <a:schemeClr val="accent4">
                    <a:lumMod val="40000"/>
                    <a:lumOff val="60000"/>
                  </a:schemeClr>
                </a:solidFill>
                <a:effectLst>
                  <a:glow rad="228600">
                    <a:schemeClr val="accent3">
                      <a:satMod val="175000"/>
                      <a:alpha val="40000"/>
                    </a:schemeClr>
                  </a:glow>
                  <a:outerShdw blurRad="26000" dist="26000" dir="14500000" algn="tl" rotWithShape="0">
                    <a:srgbClr val="000000">
                      <a:alpha val="40000"/>
                    </a:srgbClr>
                  </a:outerShdw>
                </a:effectLst>
              </a:rPr>
              <a:t>The</a:t>
            </a:r>
            <a:r>
              <a:rPr lang="es-ES" sz="9600" b="1" u="sng" dirty="0" smtClean="0">
                <a:solidFill>
                  <a:schemeClr val="accent4">
                    <a:lumMod val="40000"/>
                    <a:lumOff val="60000"/>
                  </a:schemeClr>
                </a:solidFill>
                <a:effectLst>
                  <a:glow rad="228600">
                    <a:schemeClr val="accent3">
                      <a:satMod val="175000"/>
                      <a:alpha val="40000"/>
                    </a:schemeClr>
                  </a:glow>
                  <a:outerShdw blurRad="26000" dist="26000" dir="14500000" algn="tl" rotWithShape="0">
                    <a:srgbClr val="000000">
                      <a:alpha val="40000"/>
                    </a:srgbClr>
                  </a:outerShdw>
                </a:effectLst>
              </a:rPr>
              <a:t> Time!</a:t>
            </a:r>
            <a:endParaRPr lang="es-ES" sz="9600" b="1" u="sng" dirty="0">
              <a:solidFill>
                <a:schemeClr val="accent4">
                  <a:lumMod val="40000"/>
                  <a:lumOff val="60000"/>
                </a:schemeClr>
              </a:solidFill>
              <a:effectLst>
                <a:glow rad="228600">
                  <a:schemeClr val="accent3">
                    <a:satMod val="175000"/>
                    <a:alpha val="40000"/>
                  </a:schemeClr>
                </a:glow>
                <a:outerShdw blurRad="26000" dist="26000" dir="14500000" algn="tl" rotWithShape="0">
                  <a:srgbClr val="000000">
                    <a:alpha val="40000"/>
                  </a:srgbClr>
                </a:outerShdw>
              </a:effectLst>
            </a:endParaRPr>
          </a:p>
        </p:txBody>
      </p:sp>
    </p:spTree>
  </p:cSld>
  <p:clrMapOvr>
    <a:masterClrMapping/>
  </p:clrMapOvr>
  <p:transition spd="slow">
    <p:diamond/>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Brío">
  <a:themeElements>
    <a:clrScheme name="Brío">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fontScheme name="Brío">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Brío">
      <a:fillStyleLst>
        <a:solidFill>
          <a:schemeClr val="phClr"/>
        </a:solidFill>
        <a:gradFill rotWithShape="1">
          <a:gsLst>
            <a:gs pos="0">
              <a:schemeClr val="phClr">
                <a:tint val="10000"/>
                <a:satMod val="300000"/>
              </a:schemeClr>
            </a:gs>
            <a:gs pos="34000">
              <a:schemeClr val="phClr">
                <a:tint val="13500"/>
                <a:satMod val="250000"/>
              </a:schemeClr>
            </a:gs>
            <a:gs pos="100000">
              <a:schemeClr val="phClr">
                <a:tint val="60000"/>
                <a:satMod val="200000"/>
              </a:schemeClr>
            </a:gs>
          </a:gsLst>
          <a:path path="circle">
            <a:fillToRect l="50000" t="155000" r="50000" b="-55000"/>
          </a:path>
        </a:gradFill>
        <a:gradFill rotWithShape="1">
          <a:gsLst>
            <a:gs pos="0">
              <a:schemeClr val="phClr">
                <a:tint val="60000"/>
                <a:satMod val="160000"/>
              </a:schemeClr>
            </a:gs>
            <a:gs pos="46000">
              <a:schemeClr val="phClr">
                <a:tint val="86000"/>
                <a:satMod val="160000"/>
              </a:schemeClr>
            </a:gs>
            <a:gs pos="100000">
              <a:schemeClr val="phClr">
                <a:shade val="40000"/>
                <a:satMod val="160000"/>
              </a:schemeClr>
            </a:gs>
          </a:gsLst>
          <a:path path="circle">
            <a:fillToRect l="50000" t="155000" r="50000" b="-55000"/>
          </a:path>
        </a:gradFill>
      </a:fillStyleLst>
      <a:lnStyleLst>
        <a:ln w="9525" cap="flat" cmpd="sng" algn="ctr">
          <a:solidFill>
            <a:schemeClr val="phClr">
              <a:satMod val="12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63500" dist="25400" dir="14700000" algn="t" rotWithShape="0">
              <a:srgbClr val="000000">
                <a:alpha val="50000"/>
              </a:srgbClr>
            </a:outerShdw>
          </a:effectLst>
        </a:effectStyle>
        <a:effectStyle>
          <a:effectLst>
            <a:outerShdw blurRad="50800" dist="38100" dir="14700000" algn="t" rotWithShape="0">
              <a:srgbClr val="000000">
                <a:alpha val="60000"/>
              </a:srgbClr>
            </a:outerShdw>
          </a:effectLst>
        </a:effectStyle>
        <a:effectStyle>
          <a:effectLst>
            <a:outerShdw blurRad="50800" dist="38100" dir="14700000" algn="t" rotWithShape="0">
              <a:srgbClr val="000000">
                <a:alpha val="60000"/>
              </a:srgbClr>
            </a:outerShdw>
          </a:effectLst>
          <a:scene3d>
            <a:camera prst="orthographicFront" fov="0">
              <a:rot lat="0" lon="0" rev="0"/>
            </a:camera>
            <a:lightRig rig="contrasting" dir="t">
              <a:rot lat="0" lon="0" rev="3600000"/>
            </a:lightRig>
          </a:scene3d>
          <a:sp3d prstMaterial="plastic">
            <a:bevelT w="127000" h="38200" prst="relaxedInset"/>
            <a:contourClr>
              <a:schemeClr val="phClr"/>
            </a:contourClr>
          </a:sp3d>
        </a:effectStyle>
      </a:effectStyleLst>
      <a:bgFillStyleLst>
        <a:solidFill>
          <a:schemeClr val="phClr"/>
        </a:solidFill>
        <a:gradFill rotWithShape="1">
          <a:gsLst>
            <a:gs pos="0">
              <a:schemeClr val="phClr">
                <a:shade val="48000"/>
                <a:satMod val="230000"/>
              </a:schemeClr>
            </a:gs>
            <a:gs pos="60000">
              <a:schemeClr val="phClr">
                <a:shade val="92000"/>
                <a:satMod val="230000"/>
              </a:schemeClr>
            </a:gs>
            <a:gs pos="100000">
              <a:schemeClr val="phClr">
                <a:tint val="85000"/>
                <a:satMod val="400000"/>
              </a:schemeClr>
            </a:gs>
          </a:gsLst>
          <a:lin ang="5400000" scaled="0"/>
        </a:gradFill>
        <a:blipFill>
          <a:blip xmlns:r="http://schemas.openxmlformats.org/officeDocument/2006/relationships" r:embed="rId1">
            <a:duotone>
              <a:schemeClr val="phClr">
                <a:shade val="1200"/>
                <a:satMod val="150000"/>
              </a:schemeClr>
              <a:schemeClr val="phClr">
                <a:tint val="90000"/>
                <a:satMod val="150000"/>
              </a:schemeClr>
            </a:duotone>
          </a:blip>
          <a:tile tx="0" ty="0" sx="70000" sy="7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Verve</Template>
  <TotalTime>128</TotalTime>
  <Words>239</Words>
  <Application>Microsoft Office PowerPoint</Application>
  <PresentationFormat>Presentació en pantalla (4:3)</PresentationFormat>
  <Paragraphs>25</Paragraphs>
  <Slides>18</Slides>
  <Notes>0</Notes>
  <HiddenSlides>0</HiddenSlides>
  <MMClips>0</MMClips>
  <ScaleCrop>false</ScaleCrop>
  <HeadingPairs>
    <vt:vector size="4" baseType="variant">
      <vt:variant>
        <vt:lpstr>Tema</vt:lpstr>
      </vt:variant>
      <vt:variant>
        <vt:i4>1</vt:i4>
      </vt:variant>
      <vt:variant>
        <vt:lpstr>Títols de les diapositives</vt:lpstr>
      </vt:variant>
      <vt:variant>
        <vt:i4>18</vt:i4>
      </vt:variant>
    </vt:vector>
  </HeadingPairs>
  <TitlesOfParts>
    <vt:vector size="19" baseType="lpstr">
      <vt:lpstr>Brío</vt:lpstr>
      <vt:lpstr>*Black Eyed Peas!</vt:lpstr>
      <vt:lpstr>     Origin:    East of Los Angeles, California, The United States.</vt:lpstr>
      <vt:lpstr>      Kinds:</vt:lpstr>
      <vt:lpstr>*Members!</vt:lpstr>
      <vt:lpstr>    ~Wil.i.am!</vt:lpstr>
      <vt:lpstr>     ~Fergie!</vt:lpstr>
      <vt:lpstr> ~Apl.de.ap!</vt:lpstr>
      <vt:lpstr>    ~Taboo!</vt:lpstr>
      <vt:lpstr>*The Time!</vt:lpstr>
      <vt:lpstr>(This is international) (Big mega radio smasher)  (will.i.am)  I’ve had the time of my life And I’ve never felt this way before And I swear this is true And I owe it all to you  </vt:lpstr>
      <vt:lpstr> (Fergie)  I’ve had the time of my life And I’ve never felt this way before And I swear this is true And I owe it all to you You-you-you-you-you You-you-you-you-you You-you-you-you-you-you-y-y-y-y-you  Dirty bit Dirty bit  </vt:lpstr>
      <vt:lpstr>(will.i.am)  I-I came up in here to rock Light a fire, make it hot I don’t wanna take no pictures I just wanna take some shots So come on, let’s go Let’s lose control Let’s do it all night ‘Til we can’t do it no mo’  People rockin’ to the sound Turn it up and watch it pound We gon’ rock it to the top Until the roof come burnin’ down Yeah, it’s hot in herrre The temperaturrre Has got these ladies Gettin’ freakierrr  </vt:lpstr>
      <vt:lpstr>(Fergie)  I got freaky, freaky, baby I was chillin’ with my ladies I didn’t come to get bougie I came here to get crazy I was born to get wiiild That’s my styyyle If you didn’t know that Well, baby, now you know now  ‘Cause I’m! Havin’! A good! Time! With you! I’m tellin’ you  I’ve had the time of my life And I’ve never felt this way before And I swear this is true And I owe it all to you  I’ve had the time of my life And I’ve never felt this way before And I swear this is true And I owe it all to you You-you-you-you-you You-you-you-you-you You-you-you-you-you-you-y-y-y-y-you  Dirty bit Dirty bit  </vt:lpstr>
      <vt:lpstr>(Taboo)  All-all these girls, they like my swagger They callin’ me Mick Jagger I be rollin’ like a Stone Jet-setter, jet-lagger We ain’t messin’ with no maggots Messin’ with the baddest Chicks in the club Honey, what’s up?  </vt:lpstr>
      <vt:lpstr>(apl.de.ap)  Mirror, mirror on the wall Who’s the baddest of them all? Yeah, it’s gotta be the apl I’m the mack daddy, y’all Haters better step back Ladies (don’t load your act) I’m the party application Rockin’ just like that  (This is international) (Big mega radio smasher)  ‘Cause I’m! Havin’! A good! Time! With you! I’m tellin’ you  </vt:lpstr>
      <vt:lpstr>I-I-I-I’ve had The time of my li-i-ife And I’ve never felt this way before-fore And I swear-wear This is tru-u-ue And I owe it all to you-ou  Oh, I-I-I-I’ve had The time of my li-i-i-ow And I’ve never felt this way before-fore And I swear-wear This is tru-u-ue And I owe it all to you-ou  I-I-I-I’ve had The time of my li-i-ife And I’ve never felt this way before-fore And I swear-wear This is tru-u-ue And I owe it all to you-ou  Oh, I-I-I-I’ve had The time of my li-i-i-ow And I’ve never felt this way before-fore And I swear-wear This is tru-u-ue And I owe it all to you-ou  Dirty bit</vt:lpstr>
      <vt:lpstr>         Name:  Imane .            Name:  Sheila.            Subject:  English.              *Angeles!  </vt:lpstr>
      <vt:lpstr>*The End!</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*Black Eyed Peas!</dc:title>
  <cp:lastModifiedBy>Generalitat de Catalunya</cp:lastModifiedBy>
  <cp:revision>32</cp:revision>
  <dcterms:modified xsi:type="dcterms:W3CDTF">2011-04-04T08:44:35Z</dcterms:modified>
</cp:coreProperties>
</file>